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48"/>
  </p:notesMasterIdLst>
  <p:sldIdLst>
    <p:sldId id="256" r:id="rId2"/>
    <p:sldId id="291" r:id="rId3"/>
    <p:sldId id="292" r:id="rId4"/>
    <p:sldId id="289" r:id="rId5"/>
    <p:sldId id="273" r:id="rId6"/>
    <p:sldId id="258" r:id="rId7"/>
    <p:sldId id="293" r:id="rId8"/>
    <p:sldId id="259" r:id="rId9"/>
    <p:sldId id="260" r:id="rId10"/>
    <p:sldId id="261" r:id="rId11"/>
    <p:sldId id="262" r:id="rId12"/>
    <p:sldId id="263" r:id="rId13"/>
    <p:sldId id="264" r:id="rId14"/>
    <p:sldId id="265" r:id="rId15"/>
    <p:sldId id="306" r:id="rId16"/>
    <p:sldId id="307" r:id="rId17"/>
    <p:sldId id="308" r:id="rId18"/>
    <p:sldId id="266" r:id="rId19"/>
    <p:sldId id="267" r:id="rId20"/>
    <p:sldId id="271" r:id="rId21"/>
    <p:sldId id="274" r:id="rId22"/>
    <p:sldId id="275" r:id="rId23"/>
    <p:sldId id="276" r:id="rId24"/>
    <p:sldId id="297" r:id="rId25"/>
    <p:sldId id="298" r:id="rId26"/>
    <p:sldId id="287" r:id="rId27"/>
    <p:sldId id="288" r:id="rId28"/>
    <p:sldId id="299" r:id="rId29"/>
    <p:sldId id="300" r:id="rId30"/>
    <p:sldId id="301" r:id="rId31"/>
    <p:sldId id="302" r:id="rId32"/>
    <p:sldId id="303" r:id="rId33"/>
    <p:sldId id="304" r:id="rId34"/>
    <p:sldId id="305" r:id="rId35"/>
    <p:sldId id="282" r:id="rId36"/>
    <p:sldId id="283" r:id="rId37"/>
    <p:sldId id="294" r:id="rId38"/>
    <p:sldId id="295" r:id="rId39"/>
    <p:sldId id="290" r:id="rId40"/>
    <p:sldId id="285" r:id="rId41"/>
    <p:sldId id="277" r:id="rId42"/>
    <p:sldId id="278" r:id="rId43"/>
    <p:sldId id="279" r:id="rId44"/>
    <p:sldId id="280" r:id="rId45"/>
    <p:sldId id="296" r:id="rId46"/>
    <p:sldId id="281" r:id="rId47"/>
  </p:sldIdLst>
  <p:sldSz cx="12192000" cy="6858000"/>
  <p:notesSz cx="6858000" cy="9144000"/>
  <p:embeddedFontLst>
    <p:embeddedFont>
      <p:font typeface="Abril Fatface" panose="020B0604020202020204" charset="0"/>
      <p:regular r:id="rId49"/>
    </p:embeddedFont>
    <p:embeddedFont>
      <p:font typeface="Barlow Condensed" panose="00000506000000000000" pitchFamily="2" charset="0"/>
      <p:regular r:id="rId50"/>
      <p:bold r:id="rId51"/>
      <p:italic r:id="rId52"/>
      <p:boldItalic r:id="rId53"/>
    </p:embeddedFont>
    <p:embeddedFont>
      <p:font typeface="Barlow Condensed Medium" panose="00000606000000000000" pitchFamily="2" charset="0"/>
      <p:regular r:id="rId54"/>
      <p:bold r:id="rId55"/>
      <p:italic r:id="rId56"/>
      <p:boldItalic r:id="rId57"/>
    </p:embeddedFont>
    <p:embeddedFont>
      <p:font typeface="Calibri" panose="020F050202020403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878" autoAdjust="0"/>
    <p:restoredTop sz="94660"/>
  </p:normalViewPr>
  <p:slideViewPr>
    <p:cSldViewPr snapToGrid="0">
      <p:cViewPr varScale="1">
        <p:scale>
          <a:sx n="78" d="100"/>
          <a:sy n="78" d="100"/>
        </p:scale>
        <p:origin x="149"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ên Trần" userId="6151f0b30c8752f6" providerId="LiveId" clId="{9C52535A-F101-427A-A8E4-ABBDAC8E69A5}"/>
    <pc:docChg chg="undo custSel addSld delSld modSld sldOrd">
      <pc:chgData name="Thiên Trần" userId="6151f0b30c8752f6" providerId="LiveId" clId="{9C52535A-F101-427A-A8E4-ABBDAC8E69A5}" dt="2024-05-18T11:19:36.617" v="817" actId="478"/>
      <pc:docMkLst>
        <pc:docMk/>
      </pc:docMkLst>
      <pc:sldChg chg="delSp modSp mod">
        <pc:chgData name="Thiên Trần" userId="6151f0b30c8752f6" providerId="LiveId" clId="{9C52535A-F101-427A-A8E4-ABBDAC8E69A5}" dt="2024-05-18T11:16:28.889" v="816" actId="478"/>
        <pc:sldMkLst>
          <pc:docMk/>
          <pc:sldMk cId="0" sldId="256"/>
        </pc:sldMkLst>
        <pc:spChg chg="del mod">
          <ac:chgData name="Thiên Trần" userId="6151f0b30c8752f6" providerId="LiveId" clId="{9C52535A-F101-427A-A8E4-ABBDAC8E69A5}" dt="2024-05-18T11:16:28.889" v="816" actId="478"/>
          <ac:spMkLst>
            <pc:docMk/>
            <pc:sldMk cId="0" sldId="256"/>
            <ac:spMk id="9" creationId="{00000000-0000-0000-0000-000000000000}"/>
          </ac:spMkLst>
        </pc:spChg>
      </pc:sldChg>
      <pc:sldChg chg="addSp modSp mod">
        <pc:chgData name="Thiên Trần" userId="6151f0b30c8752f6" providerId="LiveId" clId="{9C52535A-F101-427A-A8E4-ABBDAC8E69A5}" dt="2024-05-17T13:32:21.298" v="303" actId="207"/>
        <pc:sldMkLst>
          <pc:docMk/>
          <pc:sldMk cId="0" sldId="258"/>
        </pc:sldMkLst>
        <pc:spChg chg="add mod">
          <ac:chgData name="Thiên Trần" userId="6151f0b30c8752f6" providerId="LiveId" clId="{9C52535A-F101-427A-A8E4-ABBDAC8E69A5}" dt="2024-05-17T06:32:19.497" v="37" actId="20577"/>
          <ac:spMkLst>
            <pc:docMk/>
            <pc:sldMk cId="0" sldId="258"/>
            <ac:spMk id="2" creationId="{860C10F3-B631-4ABE-D27A-7351CAD476AA}"/>
          </ac:spMkLst>
        </pc:spChg>
        <pc:spChg chg="mod">
          <ac:chgData name="Thiên Trần" userId="6151f0b30c8752f6" providerId="LiveId" clId="{9C52535A-F101-427A-A8E4-ABBDAC8E69A5}" dt="2024-05-17T13:32:21.298" v="303" actId="207"/>
          <ac:spMkLst>
            <pc:docMk/>
            <pc:sldMk cId="0" sldId="258"/>
            <ac:spMk id="159" creationId="{00000000-0000-0000-0000-000000000000}"/>
          </ac:spMkLst>
        </pc:spChg>
      </pc:sldChg>
      <pc:sldChg chg="addSp modSp mod">
        <pc:chgData name="Thiên Trần" userId="6151f0b30c8752f6" providerId="LiveId" clId="{9C52535A-F101-427A-A8E4-ABBDAC8E69A5}" dt="2024-05-17T06:32:32.716" v="49" actId="20577"/>
        <pc:sldMkLst>
          <pc:docMk/>
          <pc:sldMk cId="0" sldId="259"/>
        </pc:sldMkLst>
        <pc:spChg chg="add mod">
          <ac:chgData name="Thiên Trần" userId="6151f0b30c8752f6" providerId="LiveId" clId="{9C52535A-F101-427A-A8E4-ABBDAC8E69A5}" dt="2024-05-17T06:32:32.716" v="49" actId="20577"/>
          <ac:spMkLst>
            <pc:docMk/>
            <pc:sldMk cId="0" sldId="259"/>
            <ac:spMk id="2" creationId="{9C5449AA-49E9-05DB-A017-E53804D44C46}"/>
          </ac:spMkLst>
        </pc:spChg>
      </pc:sldChg>
      <pc:sldChg chg="addSp modSp mod">
        <pc:chgData name="Thiên Trần" userId="6151f0b30c8752f6" providerId="LiveId" clId="{9C52535A-F101-427A-A8E4-ABBDAC8E69A5}" dt="2024-05-17T14:29:24.409" v="604" actId="20577"/>
        <pc:sldMkLst>
          <pc:docMk/>
          <pc:sldMk cId="0" sldId="260"/>
        </pc:sldMkLst>
        <pc:spChg chg="add mod">
          <ac:chgData name="Thiên Trần" userId="6151f0b30c8752f6" providerId="LiveId" clId="{9C52535A-F101-427A-A8E4-ABBDAC8E69A5}" dt="2024-05-17T06:32:36.553" v="55" actId="20577"/>
          <ac:spMkLst>
            <pc:docMk/>
            <pc:sldMk cId="0" sldId="260"/>
            <ac:spMk id="2" creationId="{B7FDF07E-1111-3CCE-CE5F-991FE5BC93C6}"/>
          </ac:spMkLst>
        </pc:spChg>
        <pc:spChg chg="mod">
          <ac:chgData name="Thiên Trần" userId="6151f0b30c8752f6" providerId="LiveId" clId="{9C52535A-F101-427A-A8E4-ABBDAC8E69A5}" dt="2024-05-17T14:29:24.409" v="604" actId="20577"/>
          <ac:spMkLst>
            <pc:docMk/>
            <pc:sldMk cId="0" sldId="260"/>
            <ac:spMk id="176" creationId="{00000000-0000-0000-0000-000000000000}"/>
          </ac:spMkLst>
        </pc:spChg>
      </pc:sldChg>
      <pc:sldChg chg="addSp modSp mod">
        <pc:chgData name="Thiên Trần" userId="6151f0b30c8752f6" providerId="LiveId" clId="{9C52535A-F101-427A-A8E4-ABBDAC8E69A5}" dt="2024-05-17T14:31:33.032" v="660" actId="1076"/>
        <pc:sldMkLst>
          <pc:docMk/>
          <pc:sldMk cId="0" sldId="261"/>
        </pc:sldMkLst>
        <pc:spChg chg="add mod">
          <ac:chgData name="Thiên Trần" userId="6151f0b30c8752f6" providerId="LiveId" clId="{9C52535A-F101-427A-A8E4-ABBDAC8E69A5}" dt="2024-05-17T06:32:41.839" v="61" actId="20577"/>
          <ac:spMkLst>
            <pc:docMk/>
            <pc:sldMk cId="0" sldId="261"/>
            <ac:spMk id="3" creationId="{7832A6EB-2EDE-1511-D960-53E07C616B75}"/>
          </ac:spMkLst>
        </pc:spChg>
        <pc:spChg chg="mod">
          <ac:chgData name="Thiên Trần" userId="6151f0b30c8752f6" providerId="LiveId" clId="{9C52535A-F101-427A-A8E4-ABBDAC8E69A5}" dt="2024-05-17T14:31:33.032" v="660" actId="1076"/>
          <ac:spMkLst>
            <pc:docMk/>
            <pc:sldMk cId="0" sldId="261"/>
            <ac:spMk id="185" creationId="{00000000-0000-0000-0000-000000000000}"/>
          </ac:spMkLst>
        </pc:spChg>
      </pc:sldChg>
      <pc:sldChg chg="addSp modSp mod">
        <pc:chgData name="Thiên Trần" userId="6151f0b30c8752f6" providerId="LiveId" clId="{9C52535A-F101-427A-A8E4-ABBDAC8E69A5}" dt="2024-05-17T13:32:37.054" v="306" actId="207"/>
        <pc:sldMkLst>
          <pc:docMk/>
          <pc:sldMk cId="0" sldId="262"/>
        </pc:sldMkLst>
        <pc:spChg chg="add mod">
          <ac:chgData name="Thiên Trần" userId="6151f0b30c8752f6" providerId="LiveId" clId="{9C52535A-F101-427A-A8E4-ABBDAC8E69A5}" dt="2024-05-17T06:34:03.050" v="114" actId="20577"/>
          <ac:spMkLst>
            <pc:docMk/>
            <pc:sldMk cId="0" sldId="262"/>
            <ac:spMk id="2" creationId="{B4A33EDD-FD90-FCB9-5B83-99C28A8262DE}"/>
          </ac:spMkLst>
        </pc:spChg>
        <pc:spChg chg="mod">
          <ac:chgData name="Thiên Trần" userId="6151f0b30c8752f6" providerId="LiveId" clId="{9C52535A-F101-427A-A8E4-ABBDAC8E69A5}" dt="2024-05-17T13:32:37.054" v="306" actId="207"/>
          <ac:spMkLst>
            <pc:docMk/>
            <pc:sldMk cId="0" sldId="262"/>
            <ac:spMk id="195" creationId="{00000000-0000-0000-0000-000000000000}"/>
          </ac:spMkLst>
        </pc:spChg>
      </pc:sldChg>
      <pc:sldChg chg="addSp modSp mod">
        <pc:chgData name="Thiên Trần" userId="6151f0b30c8752f6" providerId="LiveId" clId="{9C52535A-F101-427A-A8E4-ABBDAC8E69A5}" dt="2024-05-17T13:32:40.852" v="307" actId="207"/>
        <pc:sldMkLst>
          <pc:docMk/>
          <pc:sldMk cId="0" sldId="263"/>
        </pc:sldMkLst>
        <pc:spChg chg="add mod">
          <ac:chgData name="Thiên Trần" userId="6151f0b30c8752f6" providerId="LiveId" clId="{9C52535A-F101-427A-A8E4-ABBDAC8E69A5}" dt="2024-05-17T06:34:07.641" v="116" actId="20577"/>
          <ac:spMkLst>
            <pc:docMk/>
            <pc:sldMk cId="0" sldId="263"/>
            <ac:spMk id="2" creationId="{30B83859-ACB2-4AE3-999A-309DC9209CA1}"/>
          </ac:spMkLst>
        </pc:spChg>
        <pc:spChg chg="mod">
          <ac:chgData name="Thiên Trần" userId="6151f0b30c8752f6" providerId="LiveId" clId="{9C52535A-F101-427A-A8E4-ABBDAC8E69A5}" dt="2024-05-17T13:32:40.852" v="307" actId="207"/>
          <ac:spMkLst>
            <pc:docMk/>
            <pc:sldMk cId="0" sldId="263"/>
            <ac:spMk id="204" creationId="{00000000-0000-0000-0000-000000000000}"/>
          </ac:spMkLst>
        </pc:spChg>
      </pc:sldChg>
      <pc:sldChg chg="addSp modSp mod">
        <pc:chgData name="Thiên Trần" userId="6151f0b30c8752f6" providerId="LiveId" clId="{9C52535A-F101-427A-A8E4-ABBDAC8E69A5}" dt="2024-05-17T14:29:30.802" v="609" actId="20577"/>
        <pc:sldMkLst>
          <pc:docMk/>
          <pc:sldMk cId="0" sldId="264"/>
        </pc:sldMkLst>
        <pc:spChg chg="add mod">
          <ac:chgData name="Thiên Trần" userId="6151f0b30c8752f6" providerId="LiveId" clId="{9C52535A-F101-427A-A8E4-ABBDAC8E69A5}" dt="2024-05-17T06:34:12.489" v="118" actId="20577"/>
          <ac:spMkLst>
            <pc:docMk/>
            <pc:sldMk cId="0" sldId="264"/>
            <ac:spMk id="2" creationId="{B7874225-FB6F-05EB-0A0E-A542D161BDED}"/>
          </ac:spMkLst>
        </pc:spChg>
        <pc:spChg chg="mod">
          <ac:chgData name="Thiên Trần" userId="6151f0b30c8752f6" providerId="LiveId" clId="{9C52535A-F101-427A-A8E4-ABBDAC8E69A5}" dt="2024-05-17T14:29:30.802" v="609" actId="20577"/>
          <ac:spMkLst>
            <pc:docMk/>
            <pc:sldMk cId="0" sldId="264"/>
            <ac:spMk id="212" creationId="{00000000-0000-0000-0000-000000000000}"/>
          </ac:spMkLst>
        </pc:spChg>
      </pc:sldChg>
      <pc:sldChg chg="addSp modSp mod">
        <pc:chgData name="Thiên Trần" userId="6151f0b30c8752f6" providerId="LiveId" clId="{9C52535A-F101-427A-A8E4-ABBDAC8E69A5}" dt="2024-05-17T06:34:14.901" v="120" actId="20577"/>
        <pc:sldMkLst>
          <pc:docMk/>
          <pc:sldMk cId="0" sldId="265"/>
        </pc:sldMkLst>
        <pc:spChg chg="add mod">
          <ac:chgData name="Thiên Trần" userId="6151f0b30c8752f6" providerId="LiveId" clId="{9C52535A-F101-427A-A8E4-ABBDAC8E69A5}" dt="2024-05-17T06:34:14.901" v="120" actId="20577"/>
          <ac:spMkLst>
            <pc:docMk/>
            <pc:sldMk cId="0" sldId="265"/>
            <ac:spMk id="2" creationId="{3DBD7B1A-F47C-9F9F-781F-05D0A36008DA}"/>
          </ac:spMkLst>
        </pc:spChg>
      </pc:sldChg>
      <pc:sldChg chg="addSp modSp mod">
        <pc:chgData name="Thiên Trần" userId="6151f0b30c8752f6" providerId="LiveId" clId="{9C52535A-F101-427A-A8E4-ABBDAC8E69A5}" dt="2024-05-17T06:34:18.943" v="122" actId="20577"/>
        <pc:sldMkLst>
          <pc:docMk/>
          <pc:sldMk cId="0" sldId="266"/>
        </pc:sldMkLst>
        <pc:spChg chg="add mod">
          <ac:chgData name="Thiên Trần" userId="6151f0b30c8752f6" providerId="LiveId" clId="{9C52535A-F101-427A-A8E4-ABBDAC8E69A5}" dt="2024-05-17T06:34:18.943" v="122" actId="20577"/>
          <ac:spMkLst>
            <pc:docMk/>
            <pc:sldMk cId="0" sldId="266"/>
            <ac:spMk id="2" creationId="{E83ADF5B-684E-34AF-B634-2C81AC249535}"/>
          </ac:spMkLst>
        </pc:spChg>
      </pc:sldChg>
      <pc:sldChg chg="addSp modSp mod">
        <pc:chgData name="Thiên Trần" userId="6151f0b30c8752f6" providerId="LiveId" clId="{9C52535A-F101-427A-A8E4-ABBDAC8E69A5}" dt="2024-05-17T14:03:50.394" v="549" actId="1076"/>
        <pc:sldMkLst>
          <pc:docMk/>
          <pc:sldMk cId="0" sldId="267"/>
        </pc:sldMkLst>
        <pc:spChg chg="add mod">
          <ac:chgData name="Thiên Trần" userId="6151f0b30c8752f6" providerId="LiveId" clId="{9C52535A-F101-427A-A8E4-ABBDAC8E69A5}" dt="2024-05-17T06:34:24.630" v="128" actId="20577"/>
          <ac:spMkLst>
            <pc:docMk/>
            <pc:sldMk cId="0" sldId="267"/>
            <ac:spMk id="2" creationId="{A39B0887-CBE5-4D8E-DE9A-96FFBD4611E9}"/>
          </ac:spMkLst>
        </pc:spChg>
        <pc:spChg chg="mod">
          <ac:chgData name="Thiên Trần" userId="6151f0b30c8752f6" providerId="LiveId" clId="{9C52535A-F101-427A-A8E4-ABBDAC8E69A5}" dt="2024-05-17T14:03:48.034" v="548" actId="1076"/>
          <ac:spMkLst>
            <pc:docMk/>
            <pc:sldMk cId="0" sldId="267"/>
            <ac:spMk id="239" creationId="{00000000-0000-0000-0000-000000000000}"/>
          </ac:spMkLst>
        </pc:spChg>
        <pc:graphicFrameChg chg="mod modGraphic">
          <ac:chgData name="Thiên Trần" userId="6151f0b30c8752f6" providerId="LiveId" clId="{9C52535A-F101-427A-A8E4-ABBDAC8E69A5}" dt="2024-05-17T14:03:50.394" v="549" actId="1076"/>
          <ac:graphicFrameMkLst>
            <pc:docMk/>
            <pc:sldMk cId="0" sldId="267"/>
            <ac:graphicFrameMk id="3" creationId="{00000000-0000-0000-0000-000000000000}"/>
          </ac:graphicFrameMkLst>
        </pc:graphicFrameChg>
      </pc:sldChg>
      <pc:sldChg chg="addSp modSp mod">
        <pc:chgData name="Thiên Trần" userId="6151f0b30c8752f6" providerId="LiveId" clId="{9C52535A-F101-427A-A8E4-ABBDAC8E69A5}" dt="2024-05-17T14:29:46.016" v="616" actId="1076"/>
        <pc:sldMkLst>
          <pc:docMk/>
          <pc:sldMk cId="0" sldId="268"/>
        </pc:sldMkLst>
        <pc:spChg chg="add mod">
          <ac:chgData name="Thiên Trần" userId="6151f0b30c8752f6" providerId="LiveId" clId="{9C52535A-F101-427A-A8E4-ABBDAC8E69A5}" dt="2024-05-17T06:34:29.286" v="130" actId="20577"/>
          <ac:spMkLst>
            <pc:docMk/>
            <pc:sldMk cId="0" sldId="268"/>
            <ac:spMk id="2" creationId="{D94B887E-3AA7-394B-A4C6-3AFF2C261893}"/>
          </ac:spMkLst>
        </pc:spChg>
        <pc:spChg chg="mod">
          <ac:chgData name="Thiên Trần" userId="6151f0b30c8752f6" providerId="LiveId" clId="{9C52535A-F101-427A-A8E4-ABBDAC8E69A5}" dt="2024-05-17T14:29:46.016" v="616" actId="1076"/>
          <ac:spMkLst>
            <pc:docMk/>
            <pc:sldMk cId="0" sldId="268"/>
            <ac:spMk id="248" creationId="{00000000-0000-0000-0000-000000000000}"/>
          </ac:spMkLst>
        </pc:spChg>
      </pc:sldChg>
      <pc:sldChg chg="addSp modSp mod">
        <pc:chgData name="Thiên Trần" userId="6151f0b30c8752f6" providerId="LiveId" clId="{9C52535A-F101-427A-A8E4-ABBDAC8E69A5}" dt="2024-05-17T15:01:19.070" v="730" actId="255"/>
        <pc:sldMkLst>
          <pc:docMk/>
          <pc:sldMk cId="0" sldId="269"/>
        </pc:sldMkLst>
        <pc:spChg chg="add mod">
          <ac:chgData name="Thiên Trần" userId="6151f0b30c8752f6" providerId="LiveId" clId="{9C52535A-F101-427A-A8E4-ABBDAC8E69A5}" dt="2024-05-17T06:34:33.248" v="132" actId="20577"/>
          <ac:spMkLst>
            <pc:docMk/>
            <pc:sldMk cId="0" sldId="269"/>
            <ac:spMk id="2" creationId="{64C90B46-D3CC-EF06-0100-A7087A6184DD}"/>
          </ac:spMkLst>
        </pc:spChg>
        <pc:spChg chg="mod">
          <ac:chgData name="Thiên Trần" userId="6151f0b30c8752f6" providerId="LiveId" clId="{9C52535A-F101-427A-A8E4-ABBDAC8E69A5}" dt="2024-05-17T15:01:19.070" v="730" actId="255"/>
          <ac:spMkLst>
            <pc:docMk/>
            <pc:sldMk cId="0" sldId="269"/>
            <ac:spMk id="258" creationId="{00000000-0000-0000-0000-000000000000}"/>
          </ac:spMkLst>
        </pc:spChg>
      </pc:sldChg>
      <pc:sldChg chg="addSp modSp del mod">
        <pc:chgData name="Thiên Trần" userId="6151f0b30c8752f6" providerId="LiveId" clId="{9C52535A-F101-427A-A8E4-ABBDAC8E69A5}" dt="2024-05-17T13:11:19.945" v="268" actId="47"/>
        <pc:sldMkLst>
          <pc:docMk/>
          <pc:sldMk cId="0" sldId="270"/>
        </pc:sldMkLst>
        <pc:spChg chg="add mod">
          <ac:chgData name="Thiên Trần" userId="6151f0b30c8752f6" providerId="LiveId" clId="{9C52535A-F101-427A-A8E4-ABBDAC8E69A5}" dt="2024-05-17T06:34:37.306" v="137" actId="20577"/>
          <ac:spMkLst>
            <pc:docMk/>
            <pc:sldMk cId="0" sldId="270"/>
            <ac:spMk id="2" creationId="{24EC57EC-5A90-4374-DAF1-70C9EB901CFF}"/>
          </ac:spMkLst>
        </pc:spChg>
        <pc:spChg chg="mod">
          <ac:chgData name="Thiên Trần" userId="6151f0b30c8752f6" providerId="LiveId" clId="{9C52535A-F101-427A-A8E4-ABBDAC8E69A5}" dt="2024-05-17T13:08:23.500" v="267" actId="1076"/>
          <ac:spMkLst>
            <pc:docMk/>
            <pc:sldMk cId="0" sldId="270"/>
            <ac:spMk id="266" creationId="{00000000-0000-0000-0000-000000000000}"/>
          </ac:spMkLst>
        </pc:spChg>
      </pc:sldChg>
      <pc:sldChg chg="addSp modSp mod">
        <pc:chgData name="Thiên Trần" userId="6151f0b30c8752f6" providerId="LiveId" clId="{9C52535A-F101-427A-A8E4-ABBDAC8E69A5}" dt="2024-05-17T14:29:55.895" v="619" actId="20577"/>
        <pc:sldMkLst>
          <pc:docMk/>
          <pc:sldMk cId="0" sldId="271"/>
        </pc:sldMkLst>
        <pc:spChg chg="add mod">
          <ac:chgData name="Thiên Trần" userId="6151f0b30c8752f6" providerId="LiveId" clId="{9C52535A-F101-427A-A8E4-ABBDAC8E69A5}" dt="2024-05-17T14:11:31.570" v="557" actId="20577"/>
          <ac:spMkLst>
            <pc:docMk/>
            <pc:sldMk cId="0" sldId="271"/>
            <ac:spMk id="2" creationId="{85C44FA9-C6B2-6D84-BA34-4CC804753B47}"/>
          </ac:spMkLst>
        </pc:spChg>
        <pc:spChg chg="mod">
          <ac:chgData name="Thiên Trần" userId="6151f0b30c8752f6" providerId="LiveId" clId="{9C52535A-F101-427A-A8E4-ABBDAC8E69A5}" dt="2024-05-17T14:29:55.895" v="619" actId="20577"/>
          <ac:spMkLst>
            <pc:docMk/>
            <pc:sldMk cId="0" sldId="271"/>
            <ac:spMk id="272" creationId="{00000000-0000-0000-0000-000000000000}"/>
          </ac:spMkLst>
        </pc:spChg>
      </pc:sldChg>
      <pc:sldChg chg="addSp modSp mod">
        <pc:chgData name="Thiên Trần" userId="6151f0b30c8752f6" providerId="LiveId" clId="{9C52535A-F101-427A-A8E4-ABBDAC8E69A5}" dt="2024-05-17T14:29:16.520" v="596" actId="20577"/>
        <pc:sldMkLst>
          <pc:docMk/>
          <pc:sldMk cId="3074599832" sldId="273"/>
        </pc:sldMkLst>
        <pc:spChg chg="mod">
          <ac:chgData name="Thiên Trần" userId="6151f0b30c8752f6" providerId="LiveId" clId="{9C52535A-F101-427A-A8E4-ABBDAC8E69A5}" dt="2024-05-17T14:29:16.520" v="596" actId="20577"/>
          <ac:spMkLst>
            <pc:docMk/>
            <pc:sldMk cId="3074599832" sldId="273"/>
            <ac:spMk id="2" creationId="{00000000-0000-0000-0000-000000000000}"/>
          </ac:spMkLst>
        </pc:spChg>
        <pc:spChg chg="add mod">
          <ac:chgData name="Thiên Trần" userId="6151f0b30c8752f6" providerId="LiveId" clId="{9C52535A-F101-427A-A8E4-ABBDAC8E69A5}" dt="2024-05-17T06:32:10.757" v="31" actId="20577"/>
          <ac:spMkLst>
            <pc:docMk/>
            <pc:sldMk cId="3074599832" sldId="273"/>
            <ac:spMk id="3" creationId="{448E8310-4E4C-6297-2694-C5A84634233A}"/>
          </ac:spMkLst>
        </pc:spChg>
      </pc:sldChg>
      <pc:sldChg chg="addSp delSp modSp mod">
        <pc:chgData name="Thiên Trần" userId="6151f0b30c8752f6" providerId="LiveId" clId="{9C52535A-F101-427A-A8E4-ABBDAC8E69A5}" dt="2024-05-17T14:11:37.785" v="561" actId="20577"/>
        <pc:sldMkLst>
          <pc:docMk/>
          <pc:sldMk cId="3496134609" sldId="274"/>
        </pc:sldMkLst>
        <pc:spChg chg="mod">
          <ac:chgData name="Thiên Trần" userId="6151f0b30c8752f6" providerId="LiveId" clId="{9C52535A-F101-427A-A8E4-ABBDAC8E69A5}" dt="2024-05-17T13:47:40.034" v="461" actId="1076"/>
          <ac:spMkLst>
            <pc:docMk/>
            <pc:sldMk cId="3496134609" sldId="274"/>
            <ac:spMk id="2" creationId="{00000000-0000-0000-0000-000000000000}"/>
          </ac:spMkLst>
        </pc:spChg>
        <pc:spChg chg="add del mod">
          <ac:chgData name="Thiên Trần" userId="6151f0b30c8752f6" providerId="LiveId" clId="{9C52535A-F101-427A-A8E4-ABBDAC8E69A5}" dt="2024-05-17T06:34:48.843" v="144" actId="478"/>
          <ac:spMkLst>
            <pc:docMk/>
            <pc:sldMk cId="3496134609" sldId="274"/>
            <ac:spMk id="3" creationId="{6C3A3807-8160-BFEF-71E6-4226214A7BC1}"/>
          </ac:spMkLst>
        </pc:spChg>
        <pc:spChg chg="add mod">
          <ac:chgData name="Thiên Trần" userId="6151f0b30c8752f6" providerId="LiveId" clId="{9C52535A-F101-427A-A8E4-ABBDAC8E69A5}" dt="2024-05-17T14:11:37.785" v="561" actId="20577"/>
          <ac:spMkLst>
            <pc:docMk/>
            <pc:sldMk cId="3496134609" sldId="274"/>
            <ac:spMk id="4" creationId="{8B21760F-0644-1955-DC71-0DEF131A48DD}"/>
          </ac:spMkLst>
        </pc:spChg>
        <pc:spChg chg="add del mod">
          <ac:chgData name="Thiên Trần" userId="6151f0b30c8752f6" providerId="LiveId" clId="{9C52535A-F101-427A-A8E4-ABBDAC8E69A5}" dt="2024-05-17T13:47:31.231" v="456" actId="478"/>
          <ac:spMkLst>
            <pc:docMk/>
            <pc:sldMk cId="3496134609" sldId="274"/>
            <ac:spMk id="5" creationId="{0C37C7AA-B88E-881F-E71B-F2F856BA8AAD}"/>
          </ac:spMkLst>
        </pc:spChg>
        <pc:picChg chg="add mod">
          <ac:chgData name="Thiên Trần" userId="6151f0b30c8752f6" providerId="LiveId" clId="{9C52535A-F101-427A-A8E4-ABBDAC8E69A5}" dt="2024-05-17T13:47:53.738" v="463" actId="14100"/>
          <ac:picMkLst>
            <pc:docMk/>
            <pc:sldMk cId="3496134609" sldId="274"/>
            <ac:picMk id="7" creationId="{C4AD6736-4D07-54ED-C2C1-12B04F5B9AE3}"/>
          </ac:picMkLst>
        </pc:picChg>
      </pc:sldChg>
      <pc:sldChg chg="addSp modSp mod">
        <pc:chgData name="Thiên Trần" userId="6151f0b30c8752f6" providerId="LiveId" clId="{9C52535A-F101-427A-A8E4-ABBDAC8E69A5}" dt="2024-05-17T14:30:08.833" v="627" actId="20577"/>
        <pc:sldMkLst>
          <pc:docMk/>
          <pc:sldMk cId="2512394706" sldId="275"/>
        </pc:sldMkLst>
        <pc:spChg chg="mod">
          <ac:chgData name="Thiên Trần" userId="6151f0b30c8752f6" providerId="LiveId" clId="{9C52535A-F101-427A-A8E4-ABBDAC8E69A5}" dt="2024-05-17T14:30:08.833" v="627" actId="20577"/>
          <ac:spMkLst>
            <pc:docMk/>
            <pc:sldMk cId="2512394706" sldId="275"/>
            <ac:spMk id="2" creationId="{00000000-0000-0000-0000-000000000000}"/>
          </ac:spMkLst>
        </pc:spChg>
        <pc:spChg chg="add mod">
          <ac:chgData name="Thiên Trần" userId="6151f0b30c8752f6" providerId="LiveId" clId="{9C52535A-F101-427A-A8E4-ABBDAC8E69A5}" dt="2024-05-17T14:11:42.216" v="563" actId="20577"/>
          <ac:spMkLst>
            <pc:docMk/>
            <pc:sldMk cId="2512394706" sldId="275"/>
            <ac:spMk id="4" creationId="{0955E1B3-2E1E-01F2-9074-019A8AC75981}"/>
          </ac:spMkLst>
        </pc:spChg>
      </pc:sldChg>
      <pc:sldChg chg="addSp delSp modSp mod">
        <pc:chgData name="Thiên Trần" userId="6151f0b30c8752f6" providerId="LiveId" clId="{9C52535A-F101-427A-A8E4-ABBDAC8E69A5}" dt="2024-05-17T15:12:36.014" v="771" actId="14100"/>
        <pc:sldMkLst>
          <pc:docMk/>
          <pc:sldMk cId="461610811" sldId="276"/>
        </pc:sldMkLst>
        <pc:spChg chg="add mod">
          <ac:chgData name="Thiên Trần" userId="6151f0b30c8752f6" providerId="LiveId" clId="{9C52535A-F101-427A-A8E4-ABBDAC8E69A5}" dt="2024-05-17T14:11:45.227" v="565" actId="20577"/>
          <ac:spMkLst>
            <pc:docMk/>
            <pc:sldMk cId="461610811" sldId="276"/>
            <ac:spMk id="3" creationId="{F67D6900-F953-235B-1B96-D19BB7339366}"/>
          </ac:spMkLst>
        </pc:spChg>
        <pc:spChg chg="add del mod">
          <ac:chgData name="Thiên Trần" userId="6151f0b30c8752f6" providerId="LiveId" clId="{9C52535A-F101-427A-A8E4-ABBDAC8E69A5}" dt="2024-05-17T15:11:11.760" v="755" actId="478"/>
          <ac:spMkLst>
            <pc:docMk/>
            <pc:sldMk cId="461610811" sldId="276"/>
            <ac:spMk id="4" creationId="{00000000-0000-0000-0000-000000000000}"/>
          </ac:spMkLst>
        </pc:spChg>
        <pc:spChg chg="add del mod">
          <ac:chgData name="Thiên Trần" userId="6151f0b30c8752f6" providerId="LiveId" clId="{9C52535A-F101-427A-A8E4-ABBDAC8E69A5}" dt="2024-05-17T13:44:53.765" v="431" actId="478"/>
          <ac:spMkLst>
            <pc:docMk/>
            <pc:sldMk cId="461610811" sldId="276"/>
            <ac:spMk id="5" creationId="{BD05F9E7-2917-836B-4157-3E0133AE983B}"/>
          </ac:spMkLst>
        </pc:spChg>
        <pc:spChg chg="add del mod">
          <ac:chgData name="Thiên Trần" userId="6151f0b30c8752f6" providerId="LiveId" clId="{9C52535A-F101-427A-A8E4-ABBDAC8E69A5}" dt="2024-05-17T13:44:56.640" v="433" actId="478"/>
          <ac:spMkLst>
            <pc:docMk/>
            <pc:sldMk cId="461610811" sldId="276"/>
            <ac:spMk id="6" creationId="{C1853623-6B85-06A2-87AD-4AC2BA3B0397}"/>
          </ac:spMkLst>
        </pc:spChg>
        <pc:spChg chg="add mod">
          <ac:chgData name="Thiên Trần" userId="6151f0b30c8752f6" providerId="LiveId" clId="{9C52535A-F101-427A-A8E4-ABBDAC8E69A5}" dt="2024-05-17T15:11:29.311" v="759" actId="1076"/>
          <ac:spMkLst>
            <pc:docMk/>
            <pc:sldMk cId="461610811" sldId="276"/>
            <ac:spMk id="7" creationId="{5FC848C5-093D-0C56-94FB-E621CF8BD5A8}"/>
          </ac:spMkLst>
        </pc:spChg>
        <pc:spChg chg="add del mod">
          <ac:chgData name="Thiên Trần" userId="6151f0b30c8752f6" providerId="LiveId" clId="{9C52535A-F101-427A-A8E4-ABBDAC8E69A5}" dt="2024-05-17T13:45:10.910" v="439" actId="478"/>
          <ac:spMkLst>
            <pc:docMk/>
            <pc:sldMk cId="461610811" sldId="276"/>
            <ac:spMk id="8" creationId="{4798A27B-6F2F-857A-783E-A37D1C064CAB}"/>
          </ac:spMkLst>
        </pc:spChg>
        <pc:spChg chg="add del mod">
          <ac:chgData name="Thiên Trần" userId="6151f0b30c8752f6" providerId="LiveId" clId="{9C52535A-F101-427A-A8E4-ABBDAC8E69A5}" dt="2024-05-17T15:11:01.475" v="750" actId="478"/>
          <ac:spMkLst>
            <pc:docMk/>
            <pc:sldMk cId="461610811" sldId="276"/>
            <ac:spMk id="9" creationId="{F353195E-E289-AB46-4A84-190A5EB0FB69}"/>
          </ac:spMkLst>
        </pc:spChg>
        <pc:spChg chg="add del mod">
          <ac:chgData name="Thiên Trần" userId="6151f0b30c8752f6" providerId="LiveId" clId="{9C52535A-F101-427A-A8E4-ABBDAC8E69A5}" dt="2024-05-17T15:10:58.753" v="749" actId="478"/>
          <ac:spMkLst>
            <pc:docMk/>
            <pc:sldMk cId="461610811" sldId="276"/>
            <ac:spMk id="10" creationId="{253E0A62-43D8-75C9-5274-152CB625775D}"/>
          </ac:spMkLst>
        </pc:spChg>
        <pc:spChg chg="add del mod">
          <ac:chgData name="Thiên Trần" userId="6151f0b30c8752f6" providerId="LiveId" clId="{9C52535A-F101-427A-A8E4-ABBDAC8E69A5}" dt="2024-05-17T15:11:01.475" v="750" actId="478"/>
          <ac:spMkLst>
            <pc:docMk/>
            <pc:sldMk cId="461610811" sldId="276"/>
            <ac:spMk id="11" creationId="{C360E14D-7605-0214-B2FE-AE3F80BC1468}"/>
          </ac:spMkLst>
        </pc:spChg>
        <pc:spChg chg="add del mod">
          <ac:chgData name="Thiên Trần" userId="6151f0b30c8752f6" providerId="LiveId" clId="{9C52535A-F101-427A-A8E4-ABBDAC8E69A5}" dt="2024-05-17T15:11:01.475" v="750" actId="478"/>
          <ac:spMkLst>
            <pc:docMk/>
            <pc:sldMk cId="461610811" sldId="276"/>
            <ac:spMk id="12" creationId="{27F28A4B-C34B-9ECC-03EE-172FD386AD05}"/>
          </ac:spMkLst>
        </pc:spChg>
        <pc:picChg chg="add del mod">
          <ac:chgData name="Thiên Trần" userId="6151f0b30c8752f6" providerId="LiveId" clId="{9C52535A-F101-427A-A8E4-ABBDAC8E69A5}" dt="2024-05-17T15:10:47.479" v="742" actId="478"/>
          <ac:picMkLst>
            <pc:docMk/>
            <pc:sldMk cId="461610811" sldId="276"/>
            <ac:picMk id="6" creationId="{A546298E-48E8-301B-93B2-2823F382E29B}"/>
          </ac:picMkLst>
        </pc:picChg>
        <pc:picChg chg="add mod">
          <ac:chgData name="Thiên Trần" userId="6151f0b30c8752f6" providerId="LiveId" clId="{9C52535A-F101-427A-A8E4-ABBDAC8E69A5}" dt="2024-05-17T15:12:36.014" v="771" actId="14100"/>
          <ac:picMkLst>
            <pc:docMk/>
            <pc:sldMk cId="461610811" sldId="276"/>
            <ac:picMk id="13" creationId="{DC5642D3-D6C7-311E-A55F-4F084ACAABC0}"/>
          </ac:picMkLst>
        </pc:picChg>
      </pc:sldChg>
      <pc:sldChg chg="addSp modSp mod">
        <pc:chgData name="Thiên Trần" userId="6151f0b30c8752f6" providerId="LiveId" clId="{9C52535A-F101-427A-A8E4-ABBDAC8E69A5}" dt="2024-05-17T15:14:57.559" v="805" actId="20577"/>
        <pc:sldMkLst>
          <pc:docMk/>
          <pc:sldMk cId="1115915278" sldId="277"/>
        </pc:sldMkLst>
        <pc:spChg chg="mod">
          <ac:chgData name="Thiên Trần" userId="6151f0b30c8752f6" providerId="LiveId" clId="{9C52535A-F101-427A-A8E4-ABBDAC8E69A5}" dt="2024-05-17T14:30:29.307" v="648" actId="20577"/>
          <ac:spMkLst>
            <pc:docMk/>
            <pc:sldMk cId="1115915278" sldId="277"/>
            <ac:spMk id="2" creationId="{00000000-0000-0000-0000-000000000000}"/>
          </ac:spMkLst>
        </pc:spChg>
        <pc:spChg chg="add mod">
          <ac:chgData name="Thiên Trần" userId="6151f0b30c8752f6" providerId="LiveId" clId="{9C52535A-F101-427A-A8E4-ABBDAC8E69A5}" dt="2024-05-17T15:14:57.559" v="805" actId="20577"/>
          <ac:spMkLst>
            <pc:docMk/>
            <pc:sldMk cId="1115915278" sldId="277"/>
            <ac:spMk id="4" creationId="{66952129-9671-2A2D-C23D-BFA56CC9E3C4}"/>
          </ac:spMkLst>
        </pc:spChg>
      </pc:sldChg>
      <pc:sldChg chg="addSp modSp mod">
        <pc:chgData name="Thiên Trần" userId="6151f0b30c8752f6" providerId="LiveId" clId="{9C52535A-F101-427A-A8E4-ABBDAC8E69A5}" dt="2024-05-17T15:15:00.606" v="807" actId="20577"/>
        <pc:sldMkLst>
          <pc:docMk/>
          <pc:sldMk cId="1790822643" sldId="278"/>
        </pc:sldMkLst>
        <pc:spChg chg="add mod">
          <ac:chgData name="Thiên Trần" userId="6151f0b30c8752f6" providerId="LiveId" clId="{9C52535A-F101-427A-A8E4-ABBDAC8E69A5}" dt="2024-05-17T15:15:00.606" v="807" actId="20577"/>
          <ac:spMkLst>
            <pc:docMk/>
            <pc:sldMk cId="1790822643" sldId="278"/>
            <ac:spMk id="3" creationId="{D84C8591-B1E8-801A-905F-8B649C30C766}"/>
          </ac:spMkLst>
        </pc:spChg>
        <pc:spChg chg="mod">
          <ac:chgData name="Thiên Trần" userId="6151f0b30c8752f6" providerId="LiveId" clId="{9C52535A-F101-427A-A8E4-ABBDAC8E69A5}" dt="2024-05-17T06:29:20.229" v="2" actId="20577"/>
          <ac:spMkLst>
            <pc:docMk/>
            <pc:sldMk cId="1790822643" sldId="278"/>
            <ac:spMk id="7" creationId="{00000000-0000-0000-0000-000000000000}"/>
          </ac:spMkLst>
        </pc:spChg>
      </pc:sldChg>
      <pc:sldChg chg="addSp modSp mod">
        <pc:chgData name="Thiên Trần" userId="6151f0b30c8752f6" providerId="LiveId" clId="{9C52535A-F101-427A-A8E4-ABBDAC8E69A5}" dt="2024-05-17T15:15:03.694" v="809" actId="20577"/>
        <pc:sldMkLst>
          <pc:docMk/>
          <pc:sldMk cId="545646326" sldId="279"/>
        </pc:sldMkLst>
        <pc:spChg chg="add mod">
          <ac:chgData name="Thiên Trần" userId="6151f0b30c8752f6" providerId="LiveId" clId="{9C52535A-F101-427A-A8E4-ABBDAC8E69A5}" dt="2024-05-17T15:15:03.694" v="809" actId="20577"/>
          <ac:spMkLst>
            <pc:docMk/>
            <pc:sldMk cId="545646326" sldId="279"/>
            <ac:spMk id="3" creationId="{5618EA72-3684-4377-5DC7-5B8160D65CBA}"/>
          </ac:spMkLst>
        </pc:spChg>
        <pc:spChg chg="add mod">
          <ac:chgData name="Thiên Trần" userId="6151f0b30c8752f6" providerId="LiveId" clId="{9C52535A-F101-427A-A8E4-ABBDAC8E69A5}" dt="2024-05-17T06:35:47.186" v="246"/>
          <ac:spMkLst>
            <pc:docMk/>
            <pc:sldMk cId="545646326" sldId="279"/>
            <ac:spMk id="4" creationId="{AE800483-6658-2900-FE5F-D222DCF99ED0}"/>
          </ac:spMkLst>
        </pc:spChg>
      </pc:sldChg>
      <pc:sldChg chg="addSp modSp mod">
        <pc:chgData name="Thiên Trần" userId="6151f0b30c8752f6" providerId="LiveId" clId="{9C52535A-F101-427A-A8E4-ABBDAC8E69A5}" dt="2024-05-17T15:15:07.951" v="811" actId="20577"/>
        <pc:sldMkLst>
          <pc:docMk/>
          <pc:sldMk cId="384284627" sldId="280"/>
        </pc:sldMkLst>
        <pc:spChg chg="add mod">
          <ac:chgData name="Thiên Trần" userId="6151f0b30c8752f6" providerId="LiveId" clId="{9C52535A-F101-427A-A8E4-ABBDAC8E69A5}" dt="2024-05-17T15:15:07.951" v="811" actId="20577"/>
          <ac:spMkLst>
            <pc:docMk/>
            <pc:sldMk cId="384284627" sldId="280"/>
            <ac:spMk id="3" creationId="{80C9C491-4F38-D1BD-6E80-1D131B41D9CE}"/>
          </ac:spMkLst>
        </pc:spChg>
      </pc:sldChg>
      <pc:sldChg chg="addSp modSp mod">
        <pc:chgData name="Thiên Trần" userId="6151f0b30c8752f6" providerId="LiveId" clId="{9C52535A-F101-427A-A8E4-ABBDAC8E69A5}" dt="2024-05-17T15:14:00.779" v="791" actId="20577"/>
        <pc:sldMkLst>
          <pc:docMk/>
          <pc:sldMk cId="373164319" sldId="282"/>
        </pc:sldMkLst>
        <pc:spChg chg="mod">
          <ac:chgData name="Thiên Trần" userId="6151f0b30c8752f6" providerId="LiveId" clId="{9C52535A-F101-427A-A8E4-ABBDAC8E69A5}" dt="2024-05-17T14:30:19.851" v="638" actId="20577"/>
          <ac:spMkLst>
            <pc:docMk/>
            <pc:sldMk cId="373164319" sldId="282"/>
            <ac:spMk id="2" creationId="{00000000-0000-0000-0000-000000000000}"/>
          </ac:spMkLst>
        </pc:spChg>
        <pc:spChg chg="add mod">
          <ac:chgData name="Thiên Trần" userId="6151f0b30c8752f6" providerId="LiveId" clId="{9C52535A-F101-427A-A8E4-ABBDAC8E69A5}" dt="2024-05-17T15:14:00.779" v="791" actId="20577"/>
          <ac:spMkLst>
            <pc:docMk/>
            <pc:sldMk cId="373164319" sldId="282"/>
            <ac:spMk id="4" creationId="{783A6618-99E8-1542-0EDA-BB564AEC0355}"/>
          </ac:spMkLst>
        </pc:spChg>
      </pc:sldChg>
      <pc:sldChg chg="addSp delSp modSp mod">
        <pc:chgData name="Thiên Trần" userId="6151f0b30c8752f6" providerId="LiveId" clId="{9C52535A-F101-427A-A8E4-ABBDAC8E69A5}" dt="2024-05-17T15:14:07.206" v="795" actId="20577"/>
        <pc:sldMkLst>
          <pc:docMk/>
          <pc:sldMk cId="1019948809" sldId="283"/>
        </pc:sldMkLst>
        <pc:spChg chg="add mod">
          <ac:chgData name="Thiên Trần" userId="6151f0b30c8752f6" providerId="LiveId" clId="{9C52535A-F101-427A-A8E4-ABBDAC8E69A5}" dt="2024-05-17T15:14:07.206" v="795" actId="20577"/>
          <ac:spMkLst>
            <pc:docMk/>
            <pc:sldMk cId="1019948809" sldId="283"/>
            <ac:spMk id="5" creationId="{91BD12BC-B5A5-5228-C49B-C0BE67AB05F2}"/>
          </ac:spMkLst>
        </pc:spChg>
        <pc:graphicFrameChg chg="del">
          <ac:chgData name="Thiên Trần" userId="6151f0b30c8752f6" providerId="LiveId" clId="{9C52535A-F101-427A-A8E4-ABBDAC8E69A5}" dt="2024-05-17T06:28:47.168" v="0" actId="478"/>
          <ac:graphicFrameMkLst>
            <pc:docMk/>
            <pc:sldMk cId="1019948809" sldId="283"/>
            <ac:graphicFrameMk id="3" creationId="{8BB2EA89-0AFE-550D-1D0B-941CEE3CE3D4}"/>
          </ac:graphicFrameMkLst>
        </pc:graphicFrameChg>
        <pc:picChg chg="add">
          <ac:chgData name="Thiên Trần" userId="6151f0b30c8752f6" providerId="LiveId" clId="{9C52535A-F101-427A-A8E4-ABBDAC8E69A5}" dt="2024-05-17T06:30:00.596" v="3" actId="22"/>
          <ac:picMkLst>
            <pc:docMk/>
            <pc:sldMk cId="1019948809" sldId="283"/>
            <ac:picMk id="4" creationId="{2BD2E1F1-58C0-C911-4D56-8DAA1D00401D}"/>
          </ac:picMkLst>
        </pc:picChg>
      </pc:sldChg>
      <pc:sldChg chg="addSp delSp modSp mod">
        <pc:chgData name="Thiên Trần" userId="6151f0b30c8752f6" providerId="LiveId" clId="{9C52535A-F101-427A-A8E4-ABBDAC8E69A5}" dt="2024-05-17T15:14:04.346" v="793" actId="20577"/>
        <pc:sldMkLst>
          <pc:docMk/>
          <pc:sldMk cId="3073469129" sldId="284"/>
        </pc:sldMkLst>
        <pc:spChg chg="add mod">
          <ac:chgData name="Thiên Trần" userId="6151f0b30c8752f6" providerId="LiveId" clId="{9C52535A-F101-427A-A8E4-ABBDAC8E69A5}" dt="2024-05-17T15:14:04.346" v="793" actId="20577"/>
          <ac:spMkLst>
            <pc:docMk/>
            <pc:sldMk cId="3073469129" sldId="284"/>
            <ac:spMk id="3" creationId="{E0D99DAC-2B0A-5A0C-8451-D6ED15C00A0B}"/>
          </ac:spMkLst>
        </pc:spChg>
        <pc:spChg chg="add del mod">
          <ac:chgData name="Thiên Trần" userId="6151f0b30c8752f6" providerId="LiveId" clId="{9C52535A-F101-427A-A8E4-ABBDAC8E69A5}" dt="2024-05-17T15:03:47.945" v="735" actId="478"/>
          <ac:spMkLst>
            <pc:docMk/>
            <pc:sldMk cId="3073469129" sldId="284"/>
            <ac:spMk id="4" creationId="{2680138A-4AB7-1431-6E26-D31564AC015D}"/>
          </ac:spMkLst>
        </pc:spChg>
      </pc:sldChg>
      <pc:sldChg chg="addSp delSp modSp mod">
        <pc:chgData name="Thiên Trần" userId="6151f0b30c8752f6" providerId="LiveId" clId="{9C52535A-F101-427A-A8E4-ABBDAC8E69A5}" dt="2024-05-17T15:14:54.462" v="803" actId="20577"/>
        <pc:sldMkLst>
          <pc:docMk/>
          <pc:sldMk cId="4062782847" sldId="285"/>
        </pc:sldMkLst>
        <pc:spChg chg="add mod">
          <ac:chgData name="Thiên Trần" userId="6151f0b30c8752f6" providerId="LiveId" clId="{9C52535A-F101-427A-A8E4-ABBDAC8E69A5}" dt="2024-05-17T15:14:54.462" v="803" actId="20577"/>
          <ac:spMkLst>
            <pc:docMk/>
            <pc:sldMk cId="4062782847" sldId="285"/>
            <ac:spMk id="4" creationId="{9B383CFC-461E-6138-4D9F-12879B1096B4}"/>
          </ac:spMkLst>
        </pc:spChg>
        <pc:picChg chg="add del mod">
          <ac:chgData name="Thiên Trần" userId="6151f0b30c8752f6" providerId="LiveId" clId="{9C52535A-F101-427A-A8E4-ABBDAC8E69A5}" dt="2024-05-17T14:50:44.177" v="694" actId="478"/>
          <ac:picMkLst>
            <pc:docMk/>
            <pc:sldMk cId="4062782847" sldId="285"/>
            <ac:picMk id="7" creationId="{6AB2E3F6-8131-CD46-7168-DEBBD62785C7}"/>
          </ac:picMkLst>
        </pc:picChg>
      </pc:sldChg>
      <pc:sldChg chg="addSp modSp mod">
        <pc:chgData name="Thiên Trần" userId="6151f0b30c8752f6" providerId="LiveId" clId="{9C52535A-F101-427A-A8E4-ABBDAC8E69A5}" dt="2024-05-17T15:13:53.955" v="787" actId="20577"/>
        <pc:sldMkLst>
          <pc:docMk/>
          <pc:sldMk cId="2356726260" sldId="287"/>
        </pc:sldMkLst>
        <pc:spChg chg="mod">
          <ac:chgData name="Thiên Trần" userId="6151f0b30c8752f6" providerId="LiveId" clId="{9C52535A-F101-427A-A8E4-ABBDAC8E69A5}" dt="2024-05-17T14:30:14.637" v="632" actId="20577"/>
          <ac:spMkLst>
            <pc:docMk/>
            <pc:sldMk cId="2356726260" sldId="287"/>
            <ac:spMk id="2" creationId="{00000000-0000-0000-0000-000000000000}"/>
          </ac:spMkLst>
        </pc:spChg>
        <pc:spChg chg="add mod">
          <ac:chgData name="Thiên Trần" userId="6151f0b30c8752f6" providerId="LiveId" clId="{9C52535A-F101-427A-A8E4-ABBDAC8E69A5}" dt="2024-05-17T15:13:53.955" v="787" actId="20577"/>
          <ac:spMkLst>
            <pc:docMk/>
            <pc:sldMk cId="2356726260" sldId="287"/>
            <ac:spMk id="4" creationId="{F4AE6CED-6514-285F-D793-0F5822D72729}"/>
          </ac:spMkLst>
        </pc:spChg>
      </pc:sldChg>
      <pc:sldChg chg="addSp modSp mod">
        <pc:chgData name="Thiên Trần" userId="6151f0b30c8752f6" providerId="LiveId" clId="{9C52535A-F101-427A-A8E4-ABBDAC8E69A5}" dt="2024-05-17T15:13:57.699" v="789" actId="20577"/>
        <pc:sldMkLst>
          <pc:docMk/>
          <pc:sldMk cId="2395028285" sldId="288"/>
        </pc:sldMkLst>
        <pc:spChg chg="add mod">
          <ac:chgData name="Thiên Trần" userId="6151f0b30c8752f6" providerId="LiveId" clId="{9C52535A-F101-427A-A8E4-ABBDAC8E69A5}" dt="2024-05-17T15:13:57.699" v="789" actId="20577"/>
          <ac:spMkLst>
            <pc:docMk/>
            <pc:sldMk cId="2395028285" sldId="288"/>
            <ac:spMk id="3" creationId="{6D29FFD0-1090-273D-B998-35FC8A051C91}"/>
          </ac:spMkLst>
        </pc:spChg>
      </pc:sldChg>
      <pc:sldChg chg="addSp delSp modSp mod">
        <pc:chgData name="Thiên Trần" userId="6151f0b30c8752f6" providerId="LiveId" clId="{9C52535A-F101-427A-A8E4-ABBDAC8E69A5}" dt="2024-05-17T06:31:59.281" v="25" actId="20577"/>
        <pc:sldMkLst>
          <pc:docMk/>
          <pc:sldMk cId="3405253694" sldId="289"/>
        </pc:sldMkLst>
        <pc:spChg chg="add del mod">
          <ac:chgData name="Thiên Trần" userId="6151f0b30c8752f6" providerId="LiveId" clId="{9C52535A-F101-427A-A8E4-ABBDAC8E69A5}" dt="2024-05-17T06:31:59.281" v="25" actId="20577"/>
          <ac:spMkLst>
            <pc:docMk/>
            <pc:sldMk cId="3405253694" sldId="289"/>
            <ac:spMk id="5" creationId="{5D49195A-F6E8-0EA1-3879-642177669F1C}"/>
          </ac:spMkLst>
        </pc:spChg>
        <pc:spChg chg="add mod">
          <ac:chgData name="Thiên Trần" userId="6151f0b30c8752f6" providerId="LiveId" clId="{9C52535A-F101-427A-A8E4-ABBDAC8E69A5}" dt="2024-05-17T06:31:54.190" v="20"/>
          <ac:spMkLst>
            <pc:docMk/>
            <pc:sldMk cId="3405253694" sldId="289"/>
            <ac:spMk id="6" creationId="{EFCE94F3-C6D1-38C8-EC10-1CCA01A65E4E}"/>
          </ac:spMkLst>
        </pc:spChg>
      </pc:sldChg>
      <pc:sldChg chg="addSp delSp modSp mod">
        <pc:chgData name="Thiên Trần" userId="6151f0b30c8752f6" providerId="LiveId" clId="{9C52535A-F101-427A-A8E4-ABBDAC8E69A5}" dt="2024-05-17T15:14:50.622" v="801" actId="20577"/>
        <pc:sldMkLst>
          <pc:docMk/>
          <pc:sldMk cId="838513163" sldId="290"/>
        </pc:sldMkLst>
        <pc:spChg chg="add mod">
          <ac:chgData name="Thiên Trần" userId="6151f0b30c8752f6" providerId="LiveId" clId="{9C52535A-F101-427A-A8E4-ABBDAC8E69A5}" dt="2024-05-17T15:14:50.622" v="801" actId="20577"/>
          <ac:spMkLst>
            <pc:docMk/>
            <pc:sldMk cId="838513163" sldId="290"/>
            <ac:spMk id="3" creationId="{681C30C6-3D0D-148A-A2E9-F2E5C7624A87}"/>
          </ac:spMkLst>
        </pc:spChg>
        <pc:spChg chg="add mod">
          <ac:chgData name="Thiên Trần" userId="6151f0b30c8752f6" providerId="LiveId" clId="{9C52535A-F101-427A-A8E4-ABBDAC8E69A5}" dt="2024-05-17T14:57:11.911" v="721" actId="1076"/>
          <ac:spMkLst>
            <pc:docMk/>
            <pc:sldMk cId="838513163" sldId="290"/>
            <ac:spMk id="4" creationId="{C0CC44DA-7FB6-129A-4790-FF7B28A8C183}"/>
          </ac:spMkLst>
        </pc:spChg>
        <pc:spChg chg="mod">
          <ac:chgData name="Thiên Trần" userId="6151f0b30c8752f6" providerId="LiveId" clId="{9C52535A-F101-427A-A8E4-ABBDAC8E69A5}" dt="2024-05-17T14:50:17.577" v="691" actId="6549"/>
          <ac:spMkLst>
            <pc:docMk/>
            <pc:sldMk cId="838513163" sldId="290"/>
            <ac:spMk id="6" creationId="{E7D54873-3710-3470-9BC0-72A0B5D7B140}"/>
          </ac:spMkLst>
        </pc:spChg>
        <pc:spChg chg="add mod">
          <ac:chgData name="Thiên Trần" userId="6151f0b30c8752f6" providerId="LiveId" clId="{9C52535A-F101-427A-A8E4-ABBDAC8E69A5}" dt="2024-05-17T14:55:07.015" v="715" actId="20577"/>
          <ac:spMkLst>
            <pc:docMk/>
            <pc:sldMk cId="838513163" sldId="290"/>
            <ac:spMk id="11" creationId="{8722F358-A8C9-E682-AEBC-3656C1A7A896}"/>
          </ac:spMkLst>
        </pc:spChg>
        <pc:picChg chg="del mod">
          <ac:chgData name="Thiên Trần" userId="6151f0b30c8752f6" providerId="LiveId" clId="{9C52535A-F101-427A-A8E4-ABBDAC8E69A5}" dt="2024-05-17T14:50:13.957" v="689" actId="478"/>
          <ac:picMkLst>
            <pc:docMk/>
            <pc:sldMk cId="838513163" sldId="290"/>
            <ac:picMk id="5" creationId="{21A20069-0015-9EEC-ED2C-F388E5A03BCD}"/>
          </ac:picMkLst>
        </pc:picChg>
        <pc:picChg chg="add mod">
          <ac:chgData name="Thiên Trần" userId="6151f0b30c8752f6" providerId="LiveId" clId="{9C52535A-F101-427A-A8E4-ABBDAC8E69A5}" dt="2024-05-17T13:19:01.011" v="290" actId="1076"/>
          <ac:picMkLst>
            <pc:docMk/>
            <pc:sldMk cId="838513163" sldId="290"/>
            <ac:picMk id="8" creationId="{174ECC8C-C5F0-BF4B-9413-F5686ECCBD15}"/>
          </ac:picMkLst>
        </pc:picChg>
        <pc:picChg chg="add mod">
          <ac:chgData name="Thiên Trần" userId="6151f0b30c8752f6" providerId="LiveId" clId="{9C52535A-F101-427A-A8E4-ABBDAC8E69A5}" dt="2024-05-17T14:50:51.784" v="700" actId="1076"/>
          <ac:picMkLst>
            <pc:docMk/>
            <pc:sldMk cId="838513163" sldId="290"/>
            <ac:picMk id="10" creationId="{36B3100F-CAA0-376A-B65E-BEA3CC528EC0}"/>
          </ac:picMkLst>
        </pc:picChg>
        <pc:picChg chg="add mod">
          <ac:chgData name="Thiên Trần" userId="6151f0b30c8752f6" providerId="LiveId" clId="{9C52535A-F101-427A-A8E4-ABBDAC8E69A5}" dt="2024-05-17T14:55:26.425" v="720" actId="1076"/>
          <ac:picMkLst>
            <pc:docMk/>
            <pc:sldMk cId="838513163" sldId="290"/>
            <ac:picMk id="13" creationId="{A026D5BB-D8C7-E844-DF97-3D829646271F}"/>
          </ac:picMkLst>
        </pc:picChg>
      </pc:sldChg>
      <pc:sldChg chg="addSp delSp modSp mod">
        <pc:chgData name="Thiên Trần" userId="6151f0b30c8752f6" providerId="LiveId" clId="{9C52535A-F101-427A-A8E4-ABBDAC8E69A5}" dt="2024-05-17T14:44:06.225" v="675" actId="478"/>
        <pc:sldMkLst>
          <pc:docMk/>
          <pc:sldMk cId="4120019496" sldId="291"/>
        </pc:sldMkLst>
        <pc:spChg chg="add mod">
          <ac:chgData name="Thiên Trần" userId="6151f0b30c8752f6" providerId="LiveId" clId="{9C52535A-F101-427A-A8E4-ABBDAC8E69A5}" dt="2024-05-17T06:31:37.483" v="8" actId="1076"/>
          <ac:spMkLst>
            <pc:docMk/>
            <pc:sldMk cId="4120019496" sldId="291"/>
            <ac:spMk id="2" creationId="{CF30903C-93E8-FD25-B06B-C8D28DA659D7}"/>
          </ac:spMkLst>
        </pc:spChg>
        <pc:spChg chg="add del">
          <ac:chgData name="Thiên Trần" userId="6151f0b30c8752f6" providerId="LiveId" clId="{9C52535A-F101-427A-A8E4-ABBDAC8E69A5}" dt="2024-05-17T13:18:08.853" v="285" actId="478"/>
          <ac:spMkLst>
            <pc:docMk/>
            <pc:sldMk cId="4120019496" sldId="291"/>
            <ac:spMk id="8" creationId="{D37DF5F6-FB91-0A39-B50F-7EACD6C9464F}"/>
          </ac:spMkLst>
        </pc:spChg>
        <pc:spChg chg="mod">
          <ac:chgData name="Thiên Trần" userId="6151f0b30c8752f6" providerId="LiveId" clId="{9C52535A-F101-427A-A8E4-ABBDAC8E69A5}" dt="2024-05-17T13:18:04.215" v="283"/>
          <ac:spMkLst>
            <pc:docMk/>
            <pc:sldMk cId="4120019496" sldId="291"/>
            <ac:spMk id="18" creationId="{00000000-0000-0000-0000-000000000000}"/>
          </ac:spMkLst>
        </pc:spChg>
        <pc:spChg chg="del mod">
          <ac:chgData name="Thiên Trần" userId="6151f0b30c8752f6" providerId="LiveId" clId="{9C52535A-F101-427A-A8E4-ABBDAC8E69A5}" dt="2024-05-17T14:44:06.225" v="675" actId="478"/>
          <ac:spMkLst>
            <pc:docMk/>
            <pc:sldMk cId="4120019496" sldId="291"/>
            <ac:spMk id="21" creationId="{00000000-0000-0000-0000-000000000000}"/>
          </ac:spMkLst>
        </pc:spChg>
        <pc:picChg chg="mod">
          <ac:chgData name="Thiên Trần" userId="6151f0b30c8752f6" providerId="LiveId" clId="{9C52535A-F101-427A-A8E4-ABBDAC8E69A5}" dt="2024-05-17T14:42:34.016" v="672" actId="1076"/>
          <ac:picMkLst>
            <pc:docMk/>
            <pc:sldMk cId="4120019496" sldId="291"/>
            <ac:picMk id="22" creationId="{00000000-0000-0000-0000-000000000000}"/>
          </ac:picMkLst>
        </pc:picChg>
      </pc:sldChg>
      <pc:sldChg chg="addSp delSp modSp mod">
        <pc:chgData name="Thiên Trần" userId="6151f0b30c8752f6" providerId="LiveId" clId="{9C52535A-F101-427A-A8E4-ABBDAC8E69A5}" dt="2024-05-18T11:19:36.617" v="817" actId="478"/>
        <pc:sldMkLst>
          <pc:docMk/>
          <pc:sldMk cId="1470107599" sldId="292"/>
        </pc:sldMkLst>
        <pc:spChg chg="add mod">
          <ac:chgData name="Thiên Trần" userId="6151f0b30c8752f6" providerId="LiveId" clId="{9C52535A-F101-427A-A8E4-ABBDAC8E69A5}" dt="2024-05-17T06:31:49.257" v="16" actId="20577"/>
          <ac:spMkLst>
            <pc:docMk/>
            <pc:sldMk cId="1470107599" sldId="292"/>
            <ac:spMk id="3" creationId="{B11C745C-AE4E-DDCB-D0E0-423E516B7FE2}"/>
          </ac:spMkLst>
        </pc:spChg>
        <pc:spChg chg="del">
          <ac:chgData name="Thiên Trần" userId="6151f0b30c8752f6" providerId="LiveId" clId="{9C52535A-F101-427A-A8E4-ABBDAC8E69A5}" dt="2024-05-18T11:19:36.617" v="817" actId="478"/>
          <ac:spMkLst>
            <pc:docMk/>
            <pc:sldMk cId="1470107599" sldId="292"/>
            <ac:spMk id="6" creationId="{00000000-0000-0000-0000-000000000000}"/>
          </ac:spMkLst>
        </pc:spChg>
      </pc:sldChg>
      <pc:sldChg chg="addSp modSp mod">
        <pc:chgData name="Thiên Trần" userId="6151f0b30c8752f6" providerId="LiveId" clId="{9C52535A-F101-427A-A8E4-ABBDAC8E69A5}" dt="2024-05-17T14:41:43.306" v="668" actId="207"/>
        <pc:sldMkLst>
          <pc:docMk/>
          <pc:sldMk cId="4213388101" sldId="293"/>
        </pc:sldMkLst>
        <pc:spChg chg="add mod">
          <ac:chgData name="Thiên Trần" userId="6151f0b30c8752f6" providerId="LiveId" clId="{9C52535A-F101-427A-A8E4-ABBDAC8E69A5}" dt="2024-05-17T06:32:26.569" v="43" actId="20577"/>
          <ac:spMkLst>
            <pc:docMk/>
            <pc:sldMk cId="4213388101" sldId="293"/>
            <ac:spMk id="2" creationId="{49D52A7C-F165-E032-C3DC-E8ED53E89078}"/>
          </ac:spMkLst>
        </pc:spChg>
        <pc:spChg chg="mod">
          <ac:chgData name="Thiên Trần" userId="6151f0b30c8752f6" providerId="LiveId" clId="{9C52535A-F101-427A-A8E4-ABBDAC8E69A5}" dt="2024-05-17T14:41:43.306" v="668" actId="207"/>
          <ac:spMkLst>
            <pc:docMk/>
            <pc:sldMk cId="4213388101" sldId="293"/>
            <ac:spMk id="159" creationId="{00000000-0000-0000-0000-000000000000}"/>
          </ac:spMkLst>
        </pc:spChg>
      </pc:sldChg>
      <pc:sldChg chg="addSp modSp mod">
        <pc:chgData name="Thiên Trần" userId="6151f0b30c8752f6" providerId="LiveId" clId="{9C52535A-F101-427A-A8E4-ABBDAC8E69A5}" dt="2024-05-17T15:14:36.416" v="797" actId="20577"/>
        <pc:sldMkLst>
          <pc:docMk/>
          <pc:sldMk cId="2421550018" sldId="294"/>
        </pc:sldMkLst>
        <pc:spChg chg="add mod">
          <ac:chgData name="Thiên Trần" userId="6151f0b30c8752f6" providerId="LiveId" clId="{9C52535A-F101-427A-A8E4-ABBDAC8E69A5}" dt="2024-05-17T15:14:36.416" v="797" actId="20577"/>
          <ac:spMkLst>
            <pc:docMk/>
            <pc:sldMk cId="2421550018" sldId="294"/>
            <ac:spMk id="5" creationId="{74C4E429-B8D1-9B11-EAB7-4E29207CDB6B}"/>
          </ac:spMkLst>
        </pc:spChg>
        <pc:picChg chg="add mod">
          <ac:chgData name="Thiên Trần" userId="6151f0b30c8752f6" providerId="LiveId" clId="{9C52535A-F101-427A-A8E4-ABBDAC8E69A5}" dt="2024-05-17T13:02:22.996" v="262" actId="1076"/>
          <ac:picMkLst>
            <pc:docMk/>
            <pc:sldMk cId="2421550018" sldId="294"/>
            <ac:picMk id="4" creationId="{01560A3A-B2E9-488F-9414-953CD29F0449}"/>
          </ac:picMkLst>
        </pc:picChg>
      </pc:sldChg>
      <pc:sldChg chg="addSp modSp mod">
        <pc:chgData name="Thiên Trần" userId="6151f0b30c8752f6" providerId="LiveId" clId="{9C52535A-F101-427A-A8E4-ABBDAC8E69A5}" dt="2024-05-17T15:14:47.712" v="799" actId="20577"/>
        <pc:sldMkLst>
          <pc:docMk/>
          <pc:sldMk cId="4206865853" sldId="295"/>
        </pc:sldMkLst>
        <pc:spChg chg="add mod">
          <ac:chgData name="Thiên Trần" userId="6151f0b30c8752f6" providerId="LiveId" clId="{9C52535A-F101-427A-A8E4-ABBDAC8E69A5}" dt="2024-05-17T15:14:47.712" v="799" actId="20577"/>
          <ac:spMkLst>
            <pc:docMk/>
            <pc:sldMk cId="4206865853" sldId="295"/>
            <ac:spMk id="5" creationId="{D27D3C48-C413-5B16-FFC0-27A65375C06C}"/>
          </ac:spMkLst>
        </pc:spChg>
        <pc:picChg chg="add">
          <ac:chgData name="Thiên Trần" userId="6151f0b30c8752f6" providerId="LiveId" clId="{9C52535A-F101-427A-A8E4-ABBDAC8E69A5}" dt="2024-05-17T06:30:47.689" v="5" actId="22"/>
          <ac:picMkLst>
            <pc:docMk/>
            <pc:sldMk cId="4206865853" sldId="295"/>
            <ac:picMk id="4" creationId="{E23877D6-6ED3-74C4-197E-D3805933976A}"/>
          </ac:picMkLst>
        </pc:picChg>
      </pc:sldChg>
      <pc:sldChg chg="modSp add mod ord">
        <pc:chgData name="Thiên Trần" userId="6151f0b30c8752f6" providerId="LiveId" clId="{9C52535A-F101-427A-A8E4-ABBDAC8E69A5}" dt="2024-05-17T15:15:12.124" v="814" actId="20577"/>
        <pc:sldMkLst>
          <pc:docMk/>
          <pc:sldMk cId="1329133708" sldId="296"/>
        </pc:sldMkLst>
        <pc:spChg chg="mod">
          <ac:chgData name="Thiên Trần" userId="6151f0b30c8752f6" providerId="LiveId" clId="{9C52535A-F101-427A-A8E4-ABBDAC8E69A5}" dt="2024-05-17T14:31:00.545" v="656" actId="20577"/>
          <ac:spMkLst>
            <pc:docMk/>
            <pc:sldMk cId="1329133708" sldId="296"/>
            <ac:spMk id="2" creationId="{6743923E-47A3-C3C8-4FDD-CF1162A2BE9D}"/>
          </ac:spMkLst>
        </pc:spChg>
        <pc:spChg chg="mod">
          <ac:chgData name="Thiên Trần" userId="6151f0b30c8752f6" providerId="LiveId" clId="{9C52535A-F101-427A-A8E4-ABBDAC8E69A5}" dt="2024-05-17T15:15:12.124" v="814" actId="20577"/>
          <ac:spMkLst>
            <pc:docMk/>
            <pc:sldMk cId="1329133708" sldId="296"/>
            <ac:spMk id="4" creationId="{039F8241-B420-F366-9F3D-ED865F6DD194}"/>
          </ac:spMkLst>
        </pc:spChg>
      </pc:sldChg>
      <pc:sldChg chg="add del">
        <pc:chgData name="Thiên Trần" userId="6151f0b30c8752f6" providerId="LiveId" clId="{9C52535A-F101-427A-A8E4-ABBDAC8E69A5}" dt="2024-05-17T15:11:31.729" v="760" actId="47"/>
        <pc:sldMkLst>
          <pc:docMk/>
          <pc:sldMk cId="1001606406" sldId="297"/>
        </pc:sldMkLst>
      </pc:sldChg>
      <pc:sldChg chg="addSp modSp add mod">
        <pc:chgData name="Thiên Trần" userId="6151f0b30c8752f6" providerId="LiveId" clId="{9C52535A-F101-427A-A8E4-ABBDAC8E69A5}" dt="2024-05-17T15:13:41.963" v="783" actId="20577"/>
        <pc:sldMkLst>
          <pc:docMk/>
          <pc:sldMk cId="2197645456" sldId="297"/>
        </pc:sldMkLst>
        <pc:spChg chg="mod">
          <ac:chgData name="Thiên Trần" userId="6151f0b30c8752f6" providerId="LiveId" clId="{9C52535A-F101-427A-A8E4-ABBDAC8E69A5}" dt="2024-05-17T15:13:41.963" v="783" actId="20577"/>
          <ac:spMkLst>
            <pc:docMk/>
            <pc:sldMk cId="2197645456" sldId="297"/>
            <ac:spMk id="3" creationId="{AA79BF68-C9A3-4EA6-C664-8D352084C729}"/>
          </ac:spMkLst>
        </pc:spChg>
        <pc:spChg chg="mod">
          <ac:chgData name="Thiên Trần" userId="6151f0b30c8752f6" providerId="LiveId" clId="{9C52535A-F101-427A-A8E4-ABBDAC8E69A5}" dt="2024-05-17T15:11:42.004" v="765" actId="20577"/>
          <ac:spMkLst>
            <pc:docMk/>
            <pc:sldMk cId="2197645456" sldId="297"/>
            <ac:spMk id="7" creationId="{91AC5551-D6FE-F722-1AE8-646707E5A08D}"/>
          </ac:spMkLst>
        </pc:spChg>
        <pc:picChg chg="add mod">
          <ac:chgData name="Thiên Trần" userId="6151f0b30c8752f6" providerId="LiveId" clId="{9C52535A-F101-427A-A8E4-ABBDAC8E69A5}" dt="2024-05-17T15:13:05.478" v="775" actId="14100"/>
          <ac:picMkLst>
            <pc:docMk/>
            <pc:sldMk cId="2197645456" sldId="297"/>
            <ac:picMk id="5" creationId="{80083894-389C-DC8A-0320-D42C2DD7217F}"/>
          </ac:picMkLst>
        </pc:picChg>
      </pc:sldChg>
      <pc:sldChg chg="add del">
        <pc:chgData name="Thiên Trần" userId="6151f0b30c8752f6" providerId="LiveId" clId="{9C52535A-F101-427A-A8E4-ABBDAC8E69A5}" dt="2024-05-17T15:11:33.072" v="761" actId="47"/>
        <pc:sldMkLst>
          <pc:docMk/>
          <pc:sldMk cId="421349812" sldId="298"/>
        </pc:sldMkLst>
      </pc:sldChg>
      <pc:sldChg chg="addSp modSp add mod">
        <pc:chgData name="Thiên Trần" userId="6151f0b30c8752f6" providerId="LiveId" clId="{9C52535A-F101-427A-A8E4-ABBDAC8E69A5}" dt="2024-05-17T15:13:44.351" v="785" actId="20577"/>
        <pc:sldMkLst>
          <pc:docMk/>
          <pc:sldMk cId="541582176" sldId="298"/>
        </pc:sldMkLst>
        <pc:spChg chg="mod">
          <ac:chgData name="Thiên Trần" userId="6151f0b30c8752f6" providerId="LiveId" clId="{9C52535A-F101-427A-A8E4-ABBDAC8E69A5}" dt="2024-05-17T15:13:44.351" v="785" actId="20577"/>
          <ac:spMkLst>
            <pc:docMk/>
            <pc:sldMk cId="541582176" sldId="298"/>
            <ac:spMk id="3" creationId="{FB594114-6551-5329-F7F6-3884FA7C1C4D}"/>
          </ac:spMkLst>
        </pc:spChg>
        <pc:spChg chg="mod">
          <ac:chgData name="Thiên Trần" userId="6151f0b30c8752f6" providerId="LiveId" clId="{9C52535A-F101-427A-A8E4-ABBDAC8E69A5}" dt="2024-05-17T15:11:45.903" v="767" actId="20577"/>
          <ac:spMkLst>
            <pc:docMk/>
            <pc:sldMk cId="541582176" sldId="298"/>
            <ac:spMk id="7" creationId="{634F588C-B267-6BA7-E317-7EEB467C22FF}"/>
          </ac:spMkLst>
        </pc:spChg>
        <pc:picChg chg="add mod">
          <ac:chgData name="Thiên Trần" userId="6151f0b30c8752f6" providerId="LiveId" clId="{9C52535A-F101-427A-A8E4-ABBDAC8E69A5}" dt="2024-05-17T15:13:34.774" v="781" actId="14100"/>
          <ac:picMkLst>
            <pc:docMk/>
            <pc:sldMk cId="541582176" sldId="298"/>
            <ac:picMk id="5" creationId="{CA94714F-A0E2-F887-8FF3-415DC9084EE8}"/>
          </ac:picMkLst>
        </pc:picChg>
      </pc:sldChg>
      <pc:sldChg chg="add del">
        <pc:chgData name="Thiên Trần" userId="6151f0b30c8752f6" providerId="LiveId" clId="{9C52535A-F101-427A-A8E4-ABBDAC8E69A5}" dt="2024-05-17T15:11:08.225" v="753"/>
        <pc:sldMkLst>
          <pc:docMk/>
          <pc:sldMk cId="3930039536" sldId="299"/>
        </pc:sldMkLst>
      </pc:sldChg>
      <pc:sldMasterChg chg="delSldLayout">
        <pc:chgData name="Thiên Trần" userId="6151f0b30c8752f6" providerId="LiveId" clId="{9C52535A-F101-427A-A8E4-ABBDAC8E69A5}" dt="2024-05-17T13:11:19.945" v="268" actId="47"/>
        <pc:sldMasterMkLst>
          <pc:docMk/>
          <pc:sldMasterMk cId="0" sldId="2147483654"/>
        </pc:sldMasterMkLst>
        <pc:sldLayoutChg chg="del">
          <pc:chgData name="Thiên Trần" userId="6151f0b30c8752f6" providerId="LiveId" clId="{9C52535A-F101-427A-A8E4-ABBDAC8E69A5}" dt="2024-05-17T13:11:19.945" v="268" actId="47"/>
          <pc:sldLayoutMkLst>
            <pc:docMk/>
            <pc:sldMasterMk cId="0" sldId="2147483654"/>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778454a2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778454a2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778454a2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778454a2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778454a2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778454a2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778454a2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778454a2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905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778454a2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778454a2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500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778454a2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778454a2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09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a778454a28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a778454a2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778454a2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778454a2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173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466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778454a2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778454a2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778454a2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778454a2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91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778454a28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778454a28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778454a2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778454a2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778454a2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778454a2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778454a2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778454a2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5625" y="1618450"/>
            <a:ext cx="9829800" cy="3792000"/>
          </a:xfrm>
          <a:prstGeom prst="rect">
            <a:avLst/>
          </a:prstGeom>
          <a:solidFill>
            <a:schemeClr val="lt1"/>
          </a:solidFill>
          <a:ln>
            <a:noFill/>
          </a:ln>
          <a:effectLst>
            <a:outerShdw blurRad="63500" algn="ctr"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800">
              <a:solidFill>
                <a:srgbClr val="FFFFFF"/>
              </a:solidFill>
              <a:latin typeface="Calibri"/>
              <a:ea typeface="Calibri"/>
              <a:cs typeface="Calibri"/>
              <a:sym typeface="Calibri"/>
            </a:endParaRPr>
          </a:p>
        </p:txBody>
      </p:sp>
      <p:sp>
        <p:nvSpPr>
          <p:cNvPr id="12" name="Google Shape;12;p2"/>
          <p:cNvSpPr txBox="1">
            <a:spLocks noGrp="1"/>
          </p:cNvSpPr>
          <p:nvPr>
            <p:ph type="title"/>
          </p:nvPr>
        </p:nvSpPr>
        <p:spPr>
          <a:xfrm>
            <a:off x="220975" y="2193575"/>
            <a:ext cx="9204600" cy="1230600"/>
          </a:xfrm>
          <a:prstGeom prst="rect">
            <a:avLst/>
          </a:prstGeom>
        </p:spPr>
        <p:txBody>
          <a:bodyPr spcFirstLastPara="1" wrap="square" lIns="121900" tIns="121900" rIns="121900" bIns="121900" anchor="t" anchorCtr="0">
            <a:noAutofit/>
          </a:bodyPr>
          <a:lstStyle>
            <a:lvl1pPr lvl="0"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13" name="Google Shape;13;p2"/>
          <p:cNvSpPr txBox="1">
            <a:spLocks noGrp="1"/>
          </p:cNvSpPr>
          <p:nvPr>
            <p:ph type="subTitle" idx="1"/>
          </p:nvPr>
        </p:nvSpPr>
        <p:spPr>
          <a:xfrm>
            <a:off x="220975" y="4496100"/>
            <a:ext cx="92046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600"/>
              <a:buNone/>
              <a:defRPr/>
            </a:lvl1pPr>
            <a:lvl2pPr lvl="1" rtl="0">
              <a:spcBef>
                <a:spcPts val="2100"/>
              </a:spcBef>
              <a:spcAft>
                <a:spcPts val="0"/>
              </a:spcAft>
              <a:buSzPts val="1600"/>
              <a:buNone/>
              <a:defRPr/>
            </a:lvl2pPr>
            <a:lvl3pPr lvl="2" rtl="0">
              <a:spcBef>
                <a:spcPts val="2100"/>
              </a:spcBef>
              <a:spcAft>
                <a:spcPts val="0"/>
              </a:spcAft>
              <a:buSzPts val="1600"/>
              <a:buNone/>
              <a:defRPr/>
            </a:lvl3pPr>
            <a:lvl4pPr lvl="3" rtl="0">
              <a:spcBef>
                <a:spcPts val="2100"/>
              </a:spcBef>
              <a:spcAft>
                <a:spcPts val="0"/>
              </a:spcAft>
              <a:buSzPts val="1600"/>
              <a:buNone/>
              <a:defRPr/>
            </a:lvl4pPr>
            <a:lvl5pPr lvl="4" rtl="0">
              <a:spcBef>
                <a:spcPts val="2100"/>
              </a:spcBef>
              <a:spcAft>
                <a:spcPts val="0"/>
              </a:spcAft>
              <a:buSzPts val="1600"/>
              <a:buNone/>
              <a:defRPr/>
            </a:lvl5pPr>
            <a:lvl6pPr lvl="5" rtl="0">
              <a:spcBef>
                <a:spcPts val="2100"/>
              </a:spcBef>
              <a:spcAft>
                <a:spcPts val="0"/>
              </a:spcAft>
              <a:buSzPts val="1600"/>
              <a:buNone/>
              <a:defRPr/>
            </a:lvl6pPr>
            <a:lvl7pPr lvl="6" rtl="0">
              <a:spcBef>
                <a:spcPts val="2100"/>
              </a:spcBef>
              <a:spcAft>
                <a:spcPts val="0"/>
              </a:spcAft>
              <a:buSzPts val="1600"/>
              <a:buNone/>
              <a:defRPr/>
            </a:lvl7pPr>
            <a:lvl8pPr lvl="7" rtl="0">
              <a:spcBef>
                <a:spcPts val="2100"/>
              </a:spcBef>
              <a:spcAft>
                <a:spcPts val="0"/>
              </a:spcAft>
              <a:buSzPts val="1600"/>
              <a:buNone/>
              <a:defRPr/>
            </a:lvl8pPr>
            <a:lvl9pPr lvl="8" rtl="0">
              <a:spcBef>
                <a:spcPts val="2100"/>
              </a:spcBef>
              <a:spcAft>
                <a:spcPts val="2100"/>
              </a:spcAft>
              <a:buSzPts val="1600"/>
              <a:buNone/>
              <a:defRPr/>
            </a:lvl9pPr>
          </a:lstStyle>
          <a:p>
            <a:endParaRPr/>
          </a:p>
        </p:txBody>
      </p:sp>
      <p:sp>
        <p:nvSpPr>
          <p:cNvPr id="14" name="Google Shape;14;p2"/>
          <p:cNvSpPr txBox="1"/>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pups">
  <p:cSld name="CUSTOM_20">
    <p:spTree>
      <p:nvGrpSpPr>
        <p:cNvPr id="1" name="Shape 15"/>
        <p:cNvGrpSpPr/>
        <p:nvPr/>
      </p:nvGrpSpPr>
      <p:grpSpPr>
        <a:xfrm>
          <a:off x="0" y="0"/>
          <a:ext cx="0" cy="0"/>
          <a:chOff x="0" y="0"/>
          <a:chExt cx="0" cy="0"/>
        </a:xfrm>
      </p:grpSpPr>
      <p:sp>
        <p:nvSpPr>
          <p:cNvPr id="16" name="Google Shape;16;p3"/>
          <p:cNvSpPr/>
          <p:nvPr/>
        </p:nvSpPr>
        <p:spPr>
          <a:xfrm>
            <a:off x="1062790" y="608798"/>
            <a:ext cx="10066500" cy="5640300"/>
          </a:xfrm>
          <a:prstGeom prst="rect">
            <a:avLst/>
          </a:prstGeom>
          <a:solidFill>
            <a:schemeClr val="lt1"/>
          </a:solidFill>
          <a:ln>
            <a:noFill/>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3"/>
          <p:cNvSpPr/>
          <p:nvPr/>
        </p:nvSpPr>
        <p:spPr>
          <a:xfrm>
            <a:off x="0" y="0"/>
            <a:ext cx="12192000" cy="6858000"/>
          </a:xfrm>
          <a:prstGeom prst="rect">
            <a:avLst/>
          </a:prstGeom>
          <a:solidFill>
            <a:srgbClr val="00000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 name="Google Shape;18;p3"/>
          <p:cNvSpPr/>
          <p:nvPr/>
        </p:nvSpPr>
        <p:spPr>
          <a:xfrm>
            <a:off x="369394" y="1356458"/>
            <a:ext cx="11541900" cy="4123800"/>
          </a:xfrm>
          <a:prstGeom prst="roundRect">
            <a:avLst>
              <a:gd name="adj" fmla="val 1689"/>
            </a:avLst>
          </a:prstGeom>
          <a:solidFill>
            <a:srgbClr val="FFFFFF"/>
          </a:solidFill>
          <a:ln>
            <a:noFill/>
          </a:ln>
          <a:effectLst>
            <a:outerShdw blurRad="50800" dist="38100" dir="18900000" algn="bl"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 sz="1800">
                <a:solidFill>
                  <a:srgbClr val="FFFFFF"/>
                </a:solidFill>
                <a:latin typeface="Calibri"/>
                <a:ea typeface="Calibri"/>
                <a:cs typeface="Calibri"/>
                <a:sym typeface="Calibri"/>
              </a:rPr>
              <a:t>s. We can build these lessons together and I am happy to model, co-teach, observe, and/or provide feedback to help you succeed!</a:t>
            </a:r>
            <a:endParaRPr/>
          </a:p>
          <a:p>
            <a:pPr marL="0" marR="0" lvl="0" indent="0" algn="l" rtl="0">
              <a:spcBef>
                <a:spcPts val="0"/>
              </a:spcBef>
              <a:spcAft>
                <a:spcPts val="0"/>
              </a:spcAft>
              <a:buNone/>
            </a:pPr>
            <a:br>
              <a:rPr lang="en" sz="1800">
                <a:solidFill>
                  <a:srgbClr val="FFFFFF"/>
                </a:solidFill>
                <a:latin typeface="Calibri"/>
                <a:ea typeface="Calibri"/>
                <a:cs typeface="Calibri"/>
                <a:sym typeface="Calibri"/>
              </a:rPr>
            </a:br>
            <a:endParaRPr sz="1800">
              <a:solidFill>
                <a:srgbClr val="FFFFFF"/>
              </a:solidFill>
              <a:latin typeface="Calibri"/>
              <a:ea typeface="Calibri"/>
              <a:cs typeface="Calibri"/>
              <a:sym typeface="Calibri"/>
            </a:endParaRPr>
          </a:p>
        </p:txBody>
      </p:sp>
      <p:sp>
        <p:nvSpPr>
          <p:cNvPr id="19" name="Google Shape;19;p3"/>
          <p:cNvSpPr txBox="1">
            <a:spLocks noGrp="1"/>
          </p:cNvSpPr>
          <p:nvPr>
            <p:ph type="title"/>
          </p:nvPr>
        </p:nvSpPr>
        <p:spPr>
          <a:xfrm>
            <a:off x="1291175" y="1907825"/>
            <a:ext cx="9829500" cy="7635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3000"/>
              <a:buFont typeface="Aldrich"/>
              <a:buNone/>
              <a:defRPr sz="3000"/>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0" name="Google Shape;20;p3"/>
          <p:cNvSpPr txBox="1">
            <a:spLocks noGrp="1"/>
          </p:cNvSpPr>
          <p:nvPr>
            <p:ph type="body" idx="1"/>
          </p:nvPr>
        </p:nvSpPr>
        <p:spPr>
          <a:xfrm>
            <a:off x="1291350" y="2671325"/>
            <a:ext cx="9829500" cy="23415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a:lvl1pPr>
            <a:lvl2pPr marL="914400" lvl="1" indent="-330200" rtl="0">
              <a:spcBef>
                <a:spcPts val="2100"/>
              </a:spcBef>
              <a:spcAft>
                <a:spcPts val="0"/>
              </a:spcAft>
              <a:buSzPts val="1600"/>
              <a:buChar char="○"/>
              <a:defRPr/>
            </a:lvl2pPr>
            <a:lvl3pPr marL="1371600" lvl="2" indent="-330200" rtl="0">
              <a:spcBef>
                <a:spcPts val="2100"/>
              </a:spcBef>
              <a:spcAft>
                <a:spcPts val="0"/>
              </a:spcAft>
              <a:buSzPts val="1600"/>
              <a:buChar char="■"/>
              <a:defRPr/>
            </a:lvl3pPr>
            <a:lvl4pPr marL="1828800" lvl="3" indent="-330200" rtl="0">
              <a:spcBef>
                <a:spcPts val="2100"/>
              </a:spcBef>
              <a:spcAft>
                <a:spcPts val="0"/>
              </a:spcAft>
              <a:buSzPts val="1600"/>
              <a:buChar char="●"/>
              <a:defRPr/>
            </a:lvl4pPr>
            <a:lvl5pPr marL="2286000" lvl="4" indent="-330200" rtl="0">
              <a:spcBef>
                <a:spcPts val="2100"/>
              </a:spcBef>
              <a:spcAft>
                <a:spcPts val="0"/>
              </a:spcAft>
              <a:buSzPts val="1600"/>
              <a:buChar char="○"/>
              <a:defRPr/>
            </a:lvl5pPr>
            <a:lvl6pPr marL="2743200" lvl="5" indent="-330200" rtl="0">
              <a:spcBef>
                <a:spcPts val="2100"/>
              </a:spcBef>
              <a:spcAft>
                <a:spcPts val="0"/>
              </a:spcAft>
              <a:buSzPts val="1600"/>
              <a:buChar char="■"/>
              <a:defRPr/>
            </a:lvl6pPr>
            <a:lvl7pPr marL="3200400" lvl="6" indent="-330200" rtl="0">
              <a:spcBef>
                <a:spcPts val="2100"/>
              </a:spcBef>
              <a:spcAft>
                <a:spcPts val="0"/>
              </a:spcAft>
              <a:buSzPts val="1600"/>
              <a:buChar char="●"/>
              <a:defRPr/>
            </a:lvl7pPr>
            <a:lvl8pPr marL="3657600" lvl="7" indent="-330200" rtl="0">
              <a:spcBef>
                <a:spcPts val="2100"/>
              </a:spcBef>
              <a:spcAft>
                <a:spcPts val="0"/>
              </a:spcAft>
              <a:buSzPts val="1600"/>
              <a:buChar char="○"/>
              <a:defRPr/>
            </a:lvl8pPr>
            <a:lvl9pPr marL="4114800" lvl="8" indent="-330200" rtl="0">
              <a:spcBef>
                <a:spcPts val="2100"/>
              </a:spcBef>
              <a:spcAft>
                <a:spcPts val="21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21"/>
        <p:cNvGrpSpPr/>
        <p:nvPr/>
      </p:nvGrpSpPr>
      <p:grpSpPr>
        <a:xfrm>
          <a:off x="0" y="0"/>
          <a:ext cx="0" cy="0"/>
          <a:chOff x="0" y="0"/>
          <a:chExt cx="0" cy="0"/>
        </a:xfrm>
      </p:grpSpPr>
      <p:sp>
        <p:nvSpPr>
          <p:cNvPr id="22" name="Google Shape;22;p4"/>
          <p:cNvSpPr/>
          <p:nvPr/>
        </p:nvSpPr>
        <p:spPr>
          <a:xfrm>
            <a:off x="1062790" y="608798"/>
            <a:ext cx="10066500" cy="5640300"/>
          </a:xfrm>
          <a:prstGeom prst="rect">
            <a:avLst/>
          </a:prstGeom>
          <a:solidFill>
            <a:schemeClr val="lt1"/>
          </a:solidFill>
          <a:ln>
            <a:noFill/>
          </a:ln>
          <a:effectLst>
            <a:outerShdw blurRad="635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23;p4"/>
          <p:cNvSpPr txBox="1">
            <a:spLocks noGrp="1"/>
          </p:cNvSpPr>
          <p:nvPr>
            <p:ph type="title"/>
          </p:nvPr>
        </p:nvSpPr>
        <p:spPr>
          <a:xfrm>
            <a:off x="1253075" y="649700"/>
            <a:ext cx="97536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Barlow Condensed"/>
                <a:ea typeface="Barlow Condensed"/>
                <a:cs typeface="Barlow Condensed"/>
                <a:sym typeface="Barlow Condensed"/>
              </a:rPr>
              <a:t>SLIDESMANIA.COM</a:t>
            </a:r>
            <a:endParaRPr>
              <a:solidFill>
                <a:srgbClr val="FFFFFF"/>
              </a:solidFill>
              <a:latin typeface="Barlow Condensed"/>
              <a:ea typeface="Barlow Condensed"/>
              <a:cs typeface="Barlow Condensed"/>
              <a:sym typeface="Barlow Condensed"/>
            </a:endParaRPr>
          </a:p>
        </p:txBody>
      </p:sp>
      <p:sp>
        <p:nvSpPr>
          <p:cNvPr id="8" name="Google Shape;8;p1"/>
          <p:cNvSpPr txBox="1">
            <a:spLocks noGrp="1"/>
          </p:cNvSpPr>
          <p:nvPr>
            <p:ph type="title"/>
          </p:nvPr>
        </p:nvSpPr>
        <p:spPr>
          <a:xfrm>
            <a:off x="1586100" y="883224"/>
            <a:ext cx="9061500" cy="7020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1pPr>
            <a:lvl2pPr lvl="1">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2pPr>
            <a:lvl3pPr lvl="2">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3pPr>
            <a:lvl4pPr lvl="3">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4pPr>
            <a:lvl5pPr lvl="4">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5pPr>
            <a:lvl6pPr lvl="5">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6pPr>
            <a:lvl7pPr lvl="6">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7pPr>
            <a:lvl8pPr lvl="7">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8pPr>
            <a:lvl9pPr lvl="8">
              <a:spcBef>
                <a:spcPts val="0"/>
              </a:spcBef>
              <a:spcAft>
                <a:spcPts val="0"/>
              </a:spcAft>
              <a:buClr>
                <a:schemeClr val="dk1"/>
              </a:buClr>
              <a:buSzPts val="4000"/>
              <a:buFont typeface="Barlow Condensed Medium"/>
              <a:buNone/>
              <a:defRPr sz="4000">
                <a:solidFill>
                  <a:schemeClr val="dk1"/>
                </a:solidFill>
                <a:latin typeface="Barlow Condensed Medium"/>
                <a:ea typeface="Barlow Condensed Medium"/>
                <a:cs typeface="Barlow Condensed Medium"/>
                <a:sym typeface="Barlow Condensed Medium"/>
              </a:defRPr>
            </a:lvl9pPr>
          </a:lstStyle>
          <a:p>
            <a:endParaRPr/>
          </a:p>
        </p:txBody>
      </p:sp>
      <p:sp>
        <p:nvSpPr>
          <p:cNvPr id="9" name="Google Shape;9;p1"/>
          <p:cNvSpPr txBox="1">
            <a:spLocks noGrp="1"/>
          </p:cNvSpPr>
          <p:nvPr>
            <p:ph type="body" idx="1"/>
          </p:nvPr>
        </p:nvSpPr>
        <p:spPr>
          <a:xfrm>
            <a:off x="1586100" y="1750623"/>
            <a:ext cx="9061500" cy="4188900"/>
          </a:xfrm>
          <a:prstGeom prst="rect">
            <a:avLst/>
          </a:prstGeom>
          <a:noFill/>
          <a:ln>
            <a:noFill/>
          </a:ln>
        </p:spPr>
        <p:txBody>
          <a:bodyPr spcFirstLastPara="1" wrap="square" lIns="121900" tIns="121900" rIns="121900" bIns="121900" anchor="t" anchorCtr="0">
            <a:noAutofit/>
          </a:bodyPr>
          <a:lstStyle>
            <a:lvl1pPr marL="457200" lvl="0" indent="-330200">
              <a:lnSpc>
                <a:spcPct val="115000"/>
              </a:lnSpc>
              <a:spcBef>
                <a:spcPts val="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1pPr>
            <a:lvl2pPr marL="914400" lvl="1"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2pPr>
            <a:lvl3pPr marL="1371600" lvl="2"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3pPr>
            <a:lvl4pPr marL="1828800" lvl="3"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4pPr>
            <a:lvl5pPr marL="2286000" lvl="4"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5pPr>
            <a:lvl6pPr marL="2743200" lvl="5"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6pPr>
            <a:lvl7pPr marL="3200400" lvl="6"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7pPr>
            <a:lvl8pPr marL="3657600" lvl="7" indent="-330200">
              <a:lnSpc>
                <a:spcPct val="115000"/>
              </a:lnSpc>
              <a:spcBef>
                <a:spcPts val="2100"/>
              </a:spcBef>
              <a:spcAft>
                <a:spcPts val="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8pPr>
            <a:lvl9pPr marL="4114800" lvl="8" indent="-330200">
              <a:lnSpc>
                <a:spcPct val="115000"/>
              </a:lnSpc>
              <a:spcBef>
                <a:spcPts val="2100"/>
              </a:spcBef>
              <a:spcAft>
                <a:spcPts val="2100"/>
              </a:spcAft>
              <a:buClr>
                <a:schemeClr val="dk2"/>
              </a:buClr>
              <a:buSzPts val="1600"/>
              <a:buFont typeface="Barlow Condensed"/>
              <a:buChar char="■"/>
              <a:defRPr sz="1600">
                <a:solidFill>
                  <a:schemeClr val="dk2"/>
                </a:solidFill>
                <a:latin typeface="Barlow Condensed"/>
                <a:ea typeface="Barlow Condensed"/>
                <a:cs typeface="Barlow Condensed"/>
                <a:sym typeface="Barlow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slide" Target="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4" name="TextBox 3">
            <a:extLst>
              <a:ext uri="{FF2B5EF4-FFF2-40B4-BE49-F238E27FC236}">
                <a16:creationId xmlns:a16="http://schemas.microsoft.com/office/drawing/2014/main" id="{2B6167FF-AD5E-41E4-8385-3024DC936CF2}"/>
              </a:ext>
            </a:extLst>
          </p:cNvPr>
          <p:cNvSpPr txBox="1"/>
          <p:nvPr/>
        </p:nvSpPr>
        <p:spPr>
          <a:xfrm>
            <a:off x="6764487" y="3721761"/>
            <a:ext cx="2907870" cy="1569660"/>
          </a:xfrm>
          <a:prstGeom prst="rect">
            <a:avLst/>
          </a:prstGeom>
          <a:noFill/>
        </p:spPr>
        <p:txBody>
          <a:bodyPr wrap="square" rtlCol="0" anchor="ctr">
            <a:spAutoFit/>
          </a:bodyPr>
          <a:lstStyle/>
          <a:p>
            <a:r>
              <a:rPr lang="en-US" sz="1600" dirty="0">
                <a:solidFill>
                  <a:schemeClr val="tx1"/>
                </a:solidFill>
                <a:latin typeface="Times New Roman" panose="02020603050405020304" pitchFamily="18" charset="0"/>
                <a:cs typeface="Times New Roman" panose="02020603050405020304" pitchFamily="18" charset="0"/>
              </a:rPr>
              <a:t>GVHD</a:t>
            </a:r>
            <a:r>
              <a:rPr lang="vi-VN" sz="1600" dirty="0">
                <a:solidFill>
                  <a:schemeClr val="tx1"/>
                </a:solidFill>
                <a:latin typeface="Times New Roman" panose="02020603050405020304" pitchFamily="18" charset="0"/>
                <a:cs typeface="Times New Roman" panose="02020603050405020304" pitchFamily="18" charset="0"/>
              </a:rPr>
              <a:t>: </a:t>
            </a:r>
            <a:r>
              <a:rPr lang="en-US" sz="1600" err="1">
                <a:solidFill>
                  <a:schemeClr val="tx1"/>
                </a:solidFill>
                <a:latin typeface="Times New Roman" panose="02020603050405020304" pitchFamily="18" charset="0"/>
                <a:cs typeface="Times New Roman" panose="02020603050405020304" pitchFamily="18" charset="0"/>
              </a:rPr>
              <a:t>Ths</a:t>
            </a:r>
            <a:r>
              <a:rPr lang="vi-VN" sz="1600">
                <a:solidFill>
                  <a:schemeClr val="tx1"/>
                </a:solidFill>
                <a:latin typeface="Times New Roman" panose="02020603050405020304" pitchFamily="18" charset="0"/>
                <a:cs typeface="Times New Roman" panose="02020603050405020304" pitchFamily="18" charset="0"/>
              </a:rPr>
              <a:t>.</a:t>
            </a:r>
            <a:r>
              <a:rPr lang="en-US" sz="1600">
                <a:solidFill>
                  <a:schemeClr val="tx1"/>
                </a:solidFill>
                <a:latin typeface="Times New Roman" panose="02020603050405020304" pitchFamily="18" charset="0"/>
                <a:cs typeface="Times New Roman" panose="02020603050405020304" pitchFamily="18" charset="0"/>
              </a:rPr>
              <a:t> Trần Huệ Chi</a:t>
            </a:r>
            <a:endParaRPr lang="en-US" sz="1600" dirty="0">
              <a:solidFill>
                <a:schemeClr val="tx1"/>
              </a:solidFill>
              <a:latin typeface="Times New Roman" panose="02020603050405020304" pitchFamily="18" charset="0"/>
              <a:cs typeface="Times New Roman" panose="02020603050405020304" pitchFamily="18" charset="0"/>
            </a:endParaRPr>
          </a:p>
          <a:p>
            <a:r>
              <a:rPr lang="en-US" altLang="ko-KR" sz="1600" dirty="0" err="1">
                <a:solidFill>
                  <a:schemeClr val="tx1"/>
                </a:solidFill>
                <a:latin typeface="Times New Roman" panose="02020603050405020304" pitchFamily="18" charset="0"/>
                <a:cs typeface="Times New Roman" panose="02020603050405020304" pitchFamily="18" charset="0"/>
              </a:rPr>
              <a:t>Thành</a:t>
            </a:r>
            <a:r>
              <a:rPr lang="en-US" altLang="ko-KR" sz="1600" dirty="0">
                <a:solidFill>
                  <a:schemeClr val="tx1"/>
                </a:solidFill>
                <a:latin typeface="Times New Roman" panose="02020603050405020304" pitchFamily="18" charset="0"/>
                <a:cs typeface="Times New Roman" panose="02020603050405020304" pitchFamily="18" charset="0"/>
              </a:rPr>
              <a:t> </a:t>
            </a:r>
            <a:r>
              <a:rPr lang="en-US" altLang="ko-KR" sz="1600" dirty="0" err="1">
                <a:solidFill>
                  <a:schemeClr val="tx1"/>
                </a:solidFill>
                <a:latin typeface="Times New Roman" panose="02020603050405020304" pitchFamily="18" charset="0"/>
                <a:cs typeface="Times New Roman" panose="02020603050405020304" pitchFamily="18" charset="0"/>
              </a:rPr>
              <a:t>viên</a:t>
            </a:r>
            <a:r>
              <a:rPr lang="en-US" altLang="ko-KR" sz="1600" dirty="0">
                <a:solidFill>
                  <a:schemeClr val="tx1"/>
                </a:solidFill>
                <a:latin typeface="Times New Roman" panose="02020603050405020304" pitchFamily="18" charset="0"/>
                <a:cs typeface="Times New Roman" panose="02020603050405020304" pitchFamily="18" charset="0"/>
              </a:rPr>
              <a:t>:</a:t>
            </a:r>
          </a:p>
          <a:p>
            <a:r>
              <a:rPr lang="en-US" altLang="ko-KR" sz="1600">
                <a:solidFill>
                  <a:schemeClr val="tx1"/>
                </a:solidFill>
                <a:latin typeface="Times New Roman" panose="02020603050405020304" pitchFamily="18" charset="0"/>
                <a:cs typeface="Times New Roman" panose="02020603050405020304" pitchFamily="18" charset="0"/>
              </a:rPr>
              <a:t>     Huỳnh Nguyễn Lai Khê</a:t>
            </a:r>
            <a:endParaRPr lang="vi-VN" altLang="ko-KR" sz="1600">
              <a:solidFill>
                <a:schemeClr val="tx1"/>
              </a:solidFill>
              <a:latin typeface="Times New Roman" panose="02020603050405020304" pitchFamily="18" charset="0"/>
              <a:cs typeface="Times New Roman" panose="02020603050405020304" pitchFamily="18" charset="0"/>
            </a:endParaRPr>
          </a:p>
          <a:p>
            <a:r>
              <a:rPr lang="en-US" altLang="ko-KR" sz="1600">
                <a:solidFill>
                  <a:schemeClr val="tx1"/>
                </a:solidFill>
                <a:latin typeface="Times New Roman" panose="02020603050405020304" pitchFamily="18" charset="0"/>
                <a:cs typeface="Times New Roman" panose="02020603050405020304" pitchFamily="18" charset="0"/>
              </a:rPr>
              <a:t>     Chế Linh</a:t>
            </a:r>
            <a:endParaRPr lang="vi-VN" altLang="ko-KR" sz="1600">
              <a:solidFill>
                <a:schemeClr val="tx1"/>
              </a:solidFill>
              <a:latin typeface="Times New Roman" panose="02020603050405020304" pitchFamily="18" charset="0"/>
              <a:cs typeface="Times New Roman" panose="02020603050405020304" pitchFamily="18" charset="0"/>
            </a:endParaRPr>
          </a:p>
          <a:p>
            <a:r>
              <a:rPr lang="en-US" altLang="ko-KR" sz="1600">
                <a:solidFill>
                  <a:schemeClr val="tx1"/>
                </a:solidFill>
                <a:latin typeface="Times New Roman" panose="02020603050405020304" pitchFamily="18" charset="0"/>
                <a:cs typeface="Times New Roman" panose="02020603050405020304" pitchFamily="18" charset="0"/>
              </a:rPr>
              <a:t>     Nguyễn Đình Khoan</a:t>
            </a:r>
            <a:endParaRPr lang="vi-VN" altLang="ko-KR" sz="1600">
              <a:solidFill>
                <a:schemeClr val="tx1"/>
              </a:solidFill>
              <a:latin typeface="Times New Roman" panose="02020603050405020304" pitchFamily="18" charset="0"/>
              <a:cs typeface="Times New Roman" panose="02020603050405020304" pitchFamily="18" charset="0"/>
            </a:endParaRPr>
          </a:p>
          <a:p>
            <a:r>
              <a:rPr lang="en-US" altLang="ko-KR" sz="1600">
                <a:solidFill>
                  <a:schemeClr val="tx1"/>
                </a:solidFill>
                <a:latin typeface="Times New Roman" panose="02020603050405020304" pitchFamily="18" charset="0"/>
                <a:cs typeface="Times New Roman" panose="02020603050405020304" pitchFamily="18" charset="0"/>
              </a:rPr>
              <a:t>     Huỳnh Lê Gia Huy     </a:t>
            </a:r>
            <a:endParaRPr lang="ko-KR" altLang="en-US" sz="16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3B4C724-0776-4328-8F0A-B72DA1579537}"/>
              </a:ext>
            </a:extLst>
          </p:cNvPr>
          <p:cNvSpPr txBox="1"/>
          <p:nvPr/>
        </p:nvSpPr>
        <p:spPr>
          <a:xfrm>
            <a:off x="0" y="2273177"/>
            <a:ext cx="2233166" cy="492443"/>
          </a:xfrm>
          <a:prstGeom prst="rect">
            <a:avLst/>
          </a:prstGeom>
          <a:noFill/>
        </p:spPr>
        <p:txBody>
          <a:bodyPr wrap="square" rtlCol="0" anchor="ctr">
            <a:spAutoFit/>
          </a:bodyPr>
          <a:lstStyle/>
          <a:p>
            <a:r>
              <a:rPr lang="en-US" altLang="ko-KR" sz="2600" b="1" dirty="0" err="1">
                <a:ln w="0"/>
                <a:solidFill>
                  <a:srgbClr val="0066CC"/>
                </a:solidFill>
                <a:effectLst>
                  <a:outerShdw blurRad="38100" dist="19050" dir="2700000" algn="tl" rotWithShape="0">
                    <a:schemeClr val="dk1">
                      <a:alpha val="40000"/>
                    </a:schemeClr>
                  </a:outerShdw>
                </a:effectLst>
                <a:latin typeface="+mj-lt"/>
                <a:cs typeface="Arial" pitchFamily="34" charset="0"/>
              </a:rPr>
              <a:t>Tên</a:t>
            </a:r>
            <a:r>
              <a:rPr lang="en-US" altLang="ko-KR" sz="2600" b="1" dirty="0">
                <a:ln w="0"/>
                <a:solidFill>
                  <a:srgbClr val="0066CC"/>
                </a:solidFill>
                <a:effectLst>
                  <a:outerShdw blurRad="38100" dist="19050" dir="2700000" algn="tl" rotWithShape="0">
                    <a:schemeClr val="dk1">
                      <a:alpha val="40000"/>
                    </a:schemeClr>
                  </a:outerShdw>
                </a:effectLst>
                <a:latin typeface="+mj-lt"/>
                <a:cs typeface="Arial" pitchFamily="34" charset="0"/>
              </a:rPr>
              <a:t> </a:t>
            </a:r>
            <a:r>
              <a:rPr lang="en-US" altLang="ko-KR" sz="2600" b="1" dirty="0" err="1">
                <a:ln w="0"/>
                <a:solidFill>
                  <a:srgbClr val="0066CC"/>
                </a:solidFill>
                <a:effectLst>
                  <a:outerShdw blurRad="38100" dist="19050" dir="2700000" algn="tl" rotWithShape="0">
                    <a:schemeClr val="dk1">
                      <a:alpha val="40000"/>
                    </a:schemeClr>
                  </a:outerShdw>
                </a:effectLst>
                <a:latin typeface="+mj-lt"/>
                <a:cs typeface="Arial" pitchFamily="34" charset="0"/>
              </a:rPr>
              <a:t>đề</a:t>
            </a:r>
            <a:r>
              <a:rPr lang="en-US" altLang="ko-KR" sz="2600" b="1" dirty="0">
                <a:ln w="0"/>
                <a:solidFill>
                  <a:srgbClr val="0066CC"/>
                </a:solidFill>
                <a:effectLst>
                  <a:outerShdw blurRad="38100" dist="19050" dir="2700000" algn="tl" rotWithShape="0">
                    <a:schemeClr val="dk1">
                      <a:alpha val="40000"/>
                    </a:schemeClr>
                  </a:outerShdw>
                </a:effectLst>
                <a:latin typeface="+mj-lt"/>
                <a:cs typeface="Arial" pitchFamily="34" charset="0"/>
              </a:rPr>
              <a:t> </a:t>
            </a:r>
            <a:r>
              <a:rPr lang="en-US" altLang="ko-KR" sz="2600" b="1" dirty="0" err="1">
                <a:ln w="0"/>
                <a:solidFill>
                  <a:srgbClr val="0066CC"/>
                </a:solidFill>
                <a:effectLst>
                  <a:outerShdw blurRad="38100" dist="19050" dir="2700000" algn="tl" rotWithShape="0">
                    <a:schemeClr val="dk1">
                      <a:alpha val="40000"/>
                    </a:schemeClr>
                  </a:outerShdw>
                </a:effectLst>
                <a:latin typeface="+mj-lt"/>
                <a:cs typeface="Arial" pitchFamily="34" charset="0"/>
              </a:rPr>
              <a:t>tài</a:t>
            </a:r>
            <a:r>
              <a:rPr lang="en-US" altLang="ko-KR" sz="2600" b="1" dirty="0">
                <a:ln w="0"/>
                <a:solidFill>
                  <a:srgbClr val="0066CC"/>
                </a:solidFill>
                <a:effectLst>
                  <a:outerShdw blurRad="38100" dist="19050" dir="2700000" algn="tl" rotWithShape="0">
                    <a:schemeClr val="dk1">
                      <a:alpha val="40000"/>
                    </a:schemeClr>
                  </a:outerShdw>
                </a:effectLst>
                <a:latin typeface="+mj-lt"/>
                <a:cs typeface="Arial" pitchFamily="34" charset="0"/>
              </a:rPr>
              <a:t>:</a:t>
            </a:r>
            <a:endParaRPr lang="ko-KR" altLang="en-US" sz="2600" b="1" dirty="0">
              <a:ln w="0"/>
              <a:solidFill>
                <a:srgbClr val="0066CC"/>
              </a:solidFill>
              <a:effectLst>
                <a:outerShdw blurRad="38100" dist="19050" dir="2700000" algn="tl" rotWithShape="0">
                  <a:schemeClr val="dk1">
                    <a:alpha val="40000"/>
                  </a:schemeClr>
                </a:outerShdw>
              </a:effectLst>
              <a:latin typeface="+mj-lt"/>
              <a:cs typeface="Arial" pitchFamily="34" charset="0"/>
            </a:endParaRPr>
          </a:p>
        </p:txBody>
      </p:sp>
      <p:sp>
        <p:nvSpPr>
          <p:cNvPr id="8" name="TextBox 7"/>
          <p:cNvSpPr txBox="1"/>
          <p:nvPr/>
        </p:nvSpPr>
        <p:spPr>
          <a:xfrm>
            <a:off x="0" y="2765620"/>
            <a:ext cx="9834282" cy="830997"/>
          </a:xfrm>
          <a:prstGeom prst="rect">
            <a:avLst/>
          </a:prstGeom>
          <a:noFill/>
        </p:spPr>
        <p:txBody>
          <a:bodyPr wrap="square" rtlCol="0">
            <a:spAutoFit/>
          </a:bodyPr>
          <a:lstStyle/>
          <a:p>
            <a:pPr lvl="1" algn="ctr"/>
            <a:r>
              <a:rPr lang="en-US" sz="2400" b="1">
                <a:solidFill>
                  <a:srgbClr val="C00000"/>
                </a:solidFill>
                <a:effectLst/>
                <a:latin typeface="Times New Roman" panose="02020603050405020304" pitchFamily="18" charset="0"/>
                <a:ea typeface="Times New Roman" panose="02020603050405020304" pitchFamily="18" charset="0"/>
              </a:rPr>
              <a:t>NỀN TẢNG ĐẶT VÉ DU LỊCH TRỰC TUYẾN VỚI AI DESTINATION RECOMMENDATION VÀ THANH TOÁN ĐIỆN TỬ</a:t>
            </a:r>
            <a:endParaRPr lang="vi-VN" sz="2400" dirty="0">
              <a:solidFill>
                <a:srgbClr val="C00000"/>
              </a:solidFill>
              <a:effectLst/>
              <a:latin typeface="Times New Roman" panose="02020603050405020304" pitchFamily="18" charset="0"/>
              <a:ea typeface="Calibri" panose="020F0502020204030204" pitchFamily="34" charset="0"/>
            </a:endParaRPr>
          </a:p>
        </p:txBody>
      </p:sp>
      <p:pic>
        <p:nvPicPr>
          <p:cNvPr id="2" name="Picture 1"/>
          <p:cNvPicPr>
            <a:picLocks noChangeAspect="1"/>
          </p:cNvPicPr>
          <p:nvPr/>
        </p:nvPicPr>
        <p:blipFill>
          <a:blip r:embed="rId4"/>
          <a:stretch>
            <a:fillRect/>
          </a:stretch>
        </p:blipFill>
        <p:spPr>
          <a:xfrm>
            <a:off x="0" y="0"/>
            <a:ext cx="3204729" cy="1063453"/>
          </a:xfrm>
          <a:prstGeom prst="rect">
            <a:avLst/>
          </a:prstGeom>
        </p:spPr>
      </p:pic>
      <p:sp>
        <p:nvSpPr>
          <p:cNvPr id="6" name="TextBox 5">
            <a:extLst>
              <a:ext uri="{FF2B5EF4-FFF2-40B4-BE49-F238E27FC236}">
                <a16:creationId xmlns:a16="http://schemas.microsoft.com/office/drawing/2014/main" id="{03B4C724-0776-4328-8F0A-B72DA1579537}"/>
              </a:ext>
            </a:extLst>
          </p:cNvPr>
          <p:cNvSpPr txBox="1"/>
          <p:nvPr/>
        </p:nvSpPr>
        <p:spPr>
          <a:xfrm>
            <a:off x="2233166" y="1974565"/>
            <a:ext cx="6299796" cy="492443"/>
          </a:xfrm>
          <a:prstGeom prst="rect">
            <a:avLst/>
          </a:prstGeom>
          <a:noFill/>
        </p:spPr>
        <p:txBody>
          <a:bodyPr wrap="square" rtlCol="0" anchor="ctr">
            <a:spAutoFit/>
          </a:bodyPr>
          <a:lstStyle/>
          <a:p>
            <a:r>
              <a:rPr lang="en-US" altLang="ko-KR" sz="2600" b="1" dirty="0">
                <a:ln w="0"/>
                <a:solidFill>
                  <a:srgbClr val="0066CC"/>
                </a:solidFill>
                <a:effectLst>
                  <a:outerShdw blurRad="38100" dist="19050" dir="2700000" algn="tl" rotWithShape="0">
                    <a:schemeClr val="dk1">
                      <a:alpha val="40000"/>
                    </a:schemeClr>
                  </a:outerShdw>
                </a:effectLst>
                <a:latin typeface="+mj-lt"/>
                <a:cs typeface="Arial" pitchFamily="34" charset="0"/>
              </a:rPr>
              <a:t>BÁO CÁO KHOÁ LUẬN TỐT NGHIỆP</a:t>
            </a:r>
            <a:endParaRPr lang="ko-KR" altLang="en-US" sz="2600" b="1" dirty="0">
              <a:ln w="0"/>
              <a:solidFill>
                <a:srgbClr val="0066CC"/>
              </a:solidFill>
              <a:effectLst>
                <a:outerShdw blurRad="38100" dist="19050" dir="2700000" algn="tl" rotWithShape="0">
                  <a:schemeClr val="dk1">
                    <a:alpha val="40000"/>
                  </a:schemeClr>
                </a:outerShdw>
              </a:effectLst>
              <a:latin typeface="+mj-lt"/>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4798598" y="1192960"/>
            <a:ext cx="2712789"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b="1" dirty="0">
                <a:solidFill>
                  <a:srgbClr val="C00000"/>
                </a:solidFill>
              </a:rPr>
              <a:t>Quy trình Scrum</a:t>
            </a:r>
            <a:endParaRPr b="1" dirty="0">
              <a:solidFill>
                <a:srgbClr val="C00000"/>
              </a:solidFill>
            </a:endParaRPr>
          </a:p>
        </p:txBody>
      </p:sp>
      <p:sp>
        <p:nvSpPr>
          <p:cNvPr id="187" name="Google Shape;187;p13"/>
          <p:cNvSpPr/>
          <p:nvPr/>
        </p:nvSpPr>
        <p:spPr>
          <a:xfrm>
            <a:off x="11548085" y="1192960"/>
            <a:ext cx="478500" cy="478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8" name="Google Shape;188;p13"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3">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 name="image3.png" descr="Scrum process (Imgbin, 2019) | Download Scientific Diagram">
            <a:extLst>
              <a:ext uri="{FF2B5EF4-FFF2-40B4-BE49-F238E27FC236}">
                <a16:creationId xmlns:a16="http://schemas.microsoft.com/office/drawing/2014/main" id="{1BA5AE4A-D87C-9EF6-01CB-3AFA860077AC}"/>
              </a:ext>
            </a:extLst>
          </p:cNvPr>
          <p:cNvPicPr/>
          <p:nvPr/>
        </p:nvPicPr>
        <p:blipFill>
          <a:blip r:embed="rId5"/>
          <a:srcRect/>
          <a:stretch>
            <a:fillRect/>
          </a:stretch>
        </p:blipFill>
        <p:spPr>
          <a:xfrm>
            <a:off x="2271251" y="1898049"/>
            <a:ext cx="7767484" cy="3558854"/>
          </a:xfrm>
          <a:prstGeom prst="rect">
            <a:avLst/>
          </a:prstGeom>
          <a:ln/>
        </p:spPr>
      </p:pic>
      <p:sp>
        <p:nvSpPr>
          <p:cNvPr id="3" name="Rectangle 2">
            <a:extLst>
              <a:ext uri="{FF2B5EF4-FFF2-40B4-BE49-F238E27FC236}">
                <a16:creationId xmlns:a16="http://schemas.microsoft.com/office/drawing/2014/main" id="{7832A6EB-2EDE-1511-D960-53E07C616B75}"/>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3"/>
        <p:cNvGrpSpPr/>
        <p:nvPr/>
      </p:nvGrpSpPr>
      <p:grpSpPr>
        <a:xfrm>
          <a:off x="0" y="0"/>
          <a:ext cx="0" cy="0"/>
          <a:chOff x="0" y="0"/>
          <a:chExt cx="0" cy="0"/>
        </a:xfrm>
      </p:grpSpPr>
      <p:sp>
        <p:nvSpPr>
          <p:cNvPr id="194" name="Google Shape;194;p14"/>
          <p:cNvSpPr txBox="1">
            <a:spLocks noGrp="1"/>
          </p:cNvSpPr>
          <p:nvPr>
            <p:ph type="title"/>
          </p:nvPr>
        </p:nvSpPr>
        <p:spPr>
          <a:xfrm>
            <a:off x="1088150" y="1432210"/>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b="1" dirty="0" err="1">
                <a:solidFill>
                  <a:srgbClr val="C00000"/>
                </a:solidFill>
                <a:latin typeface="Times New Roman" panose="02020603050405020304" pitchFamily="18" charset="0"/>
                <a:cs typeface="Times New Roman" panose="02020603050405020304" pitchFamily="18" charset="0"/>
              </a:rPr>
              <a:t>Ưu</a:t>
            </a:r>
            <a:r>
              <a:rPr lang="en-US" b="1" dirty="0">
                <a:solidFill>
                  <a:srgbClr val="C00000"/>
                </a:solidFill>
                <a:latin typeface="Times New Roman" panose="02020603050405020304" pitchFamily="18" charset="0"/>
                <a:cs typeface="Times New Roman" panose="02020603050405020304" pitchFamily="18" charset="0"/>
              </a:rPr>
              <a:t> </a:t>
            </a:r>
            <a:r>
              <a:rPr lang="en-US" b="1" dirty="0" err="1">
                <a:solidFill>
                  <a:srgbClr val="C00000"/>
                </a:solidFill>
                <a:latin typeface="Times New Roman" panose="02020603050405020304" pitchFamily="18" charset="0"/>
                <a:cs typeface="Times New Roman" panose="02020603050405020304" pitchFamily="18" charset="0"/>
              </a:rPr>
              <a:t>điểm</a:t>
            </a:r>
            <a:endParaRPr b="1" dirty="0">
              <a:solidFill>
                <a:srgbClr val="C00000"/>
              </a:solidFill>
              <a:latin typeface="Times New Roman" panose="02020603050405020304" pitchFamily="18" charset="0"/>
              <a:cs typeface="Times New Roman" panose="02020603050405020304" pitchFamily="18" charset="0"/>
            </a:endParaRPr>
          </a:p>
        </p:txBody>
      </p:sp>
      <p:sp>
        <p:nvSpPr>
          <p:cNvPr id="196" name="Google Shape;196;p14"/>
          <p:cNvSpPr/>
          <p:nvPr/>
        </p:nvSpPr>
        <p:spPr>
          <a:xfrm>
            <a:off x="11548085" y="1192960"/>
            <a:ext cx="478500" cy="4785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197" name="Google Shape;197;p14"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98" name="Google Shape;198;p14">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 name="Rectangle 1">
            <a:extLst>
              <a:ext uri="{FF2B5EF4-FFF2-40B4-BE49-F238E27FC236}">
                <a16:creationId xmlns:a16="http://schemas.microsoft.com/office/drawing/2014/main" id="{B4A33EDD-FD90-FCB9-5B83-99C28A8262DE}"/>
              </a:ext>
            </a:extLst>
          </p:cNvPr>
          <p:cNvSpPr/>
          <p:nvPr/>
        </p:nvSpPr>
        <p:spPr>
          <a:xfrm>
            <a:off x="11917566"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10</a:t>
            </a:r>
          </a:p>
        </p:txBody>
      </p:sp>
      <p:sp>
        <p:nvSpPr>
          <p:cNvPr id="4" name="Rectangle 2">
            <a:extLst>
              <a:ext uri="{FF2B5EF4-FFF2-40B4-BE49-F238E27FC236}">
                <a16:creationId xmlns:a16="http://schemas.microsoft.com/office/drawing/2014/main" id="{8FB2CC30-924E-4D24-9EF2-F3C7CFE447A4}"/>
              </a:ext>
            </a:extLst>
          </p:cNvPr>
          <p:cNvSpPr>
            <a:spLocks noGrp="1" noChangeArrowheads="1"/>
          </p:cNvSpPr>
          <p:nvPr>
            <p:ph type="body" idx="1"/>
          </p:nvPr>
        </p:nvSpPr>
        <p:spPr bwMode="auto">
          <a:xfrm>
            <a:off x="1088150" y="2274838"/>
            <a:ext cx="819166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4572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Linh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hoạt</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Thích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ứng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nhanh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đổi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luôn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cập</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nhật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indent="-457200" eaLnBrk="0" fontAlgn="base" hangingPunct="0">
              <a:lnSpc>
                <a:spcPct val="100000"/>
              </a:lnSpc>
              <a:spcBef>
                <a:spcPct val="0"/>
              </a:spcBef>
              <a:spcAft>
                <a:spcPct val="0"/>
              </a:spcAft>
              <a:buClrTx/>
              <a:buSzTx/>
            </a:pP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ưu</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hóa</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suất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cao</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indent="-457200" eaLnBrk="0" fontAlgn="base" hangingPunct="0">
              <a:lnSpc>
                <a:spcPct val="100000"/>
              </a:lnSpc>
              <a:spcBef>
                <a:spcPct val="0"/>
              </a:spcBef>
              <a:spcAft>
                <a:spcPct val="0"/>
              </a:spcAft>
              <a:buClrTx/>
              <a:buSzTx/>
            </a:pP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Chất</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lượng</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Sản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phẩm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kiểm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hoàn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thiện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liên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tục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indent="-457200" eaLnBrk="0" fontAlgn="base" hangingPunct="0">
              <a:lnSpc>
                <a:spcPct val="100000"/>
              </a:lnSpc>
              <a:spcBef>
                <a:spcPct val="0"/>
              </a:spcBef>
              <a:spcAft>
                <a:spcPct val="0"/>
              </a:spcAft>
              <a:buClrTx/>
              <a:buSzTx/>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Minh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bạch</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Dễ</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dàng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dõi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công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indent="-457200" eaLnBrk="0" fontAlgn="base" hangingPunct="0">
              <a:lnSpc>
                <a:spcPct val="100000"/>
              </a:lnSpc>
              <a:spcBef>
                <a:spcPct val="0"/>
              </a:spcBef>
              <a:spcAft>
                <a:spcPct val="0"/>
              </a:spcAft>
              <a:buClrTx/>
              <a:buSzTx/>
            </a:pP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tác</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trường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nhóm</a:t>
            </a:r>
            <a:r>
              <a:rPr kumimoji="0" lang="vi-VN"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cho sinh viên</a:t>
            </a:r>
            <a:r>
              <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indent="-457200" eaLnBrk="0" fontAlgn="base" hangingPunct="0">
              <a:lnSpc>
                <a:spcPct val="100000"/>
              </a:lnSpc>
              <a:spcBef>
                <a:spcPct val="0"/>
              </a:spcBef>
              <a:spcAft>
                <a:spcPct val="0"/>
              </a:spcAft>
              <a:buClrTx/>
              <a:buSzTx/>
            </a:pP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Tiết</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kiệm</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thiểu</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lãng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phí</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tài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nguyên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1290638" y="1640036"/>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b="1" dirty="0">
                <a:solidFill>
                  <a:srgbClr val="C00000"/>
                </a:solidFill>
                <a:latin typeface="Times New Roman" panose="02020603050405020304" pitchFamily="18" charset="0"/>
                <a:cs typeface="Times New Roman" panose="02020603050405020304" pitchFamily="18" charset="0"/>
              </a:rPr>
              <a:t>Nhược điểm</a:t>
            </a:r>
            <a:endParaRPr b="1" dirty="0">
              <a:solidFill>
                <a:srgbClr val="C00000"/>
              </a:solidFill>
              <a:latin typeface="Times New Roman" panose="02020603050405020304" pitchFamily="18" charset="0"/>
              <a:cs typeface="Times New Roman" panose="02020603050405020304" pitchFamily="18" charset="0"/>
            </a:endParaRPr>
          </a:p>
        </p:txBody>
      </p:sp>
      <p:sp>
        <p:nvSpPr>
          <p:cNvPr id="205" name="Google Shape;205;p15"/>
          <p:cNvSpPr/>
          <p:nvPr/>
        </p:nvSpPr>
        <p:spPr>
          <a:xfrm>
            <a:off x="11548085" y="1192960"/>
            <a:ext cx="478500" cy="478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06" name="Google Shape;206;p15"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207" name="Google Shape;207;p15">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 name="Rectangle 1">
            <a:extLst>
              <a:ext uri="{FF2B5EF4-FFF2-40B4-BE49-F238E27FC236}">
                <a16:creationId xmlns:a16="http://schemas.microsoft.com/office/drawing/2014/main" id="{30B83859-ACB2-4AE3-999A-309DC9209CA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11</a:t>
            </a:r>
          </a:p>
        </p:txBody>
      </p:sp>
      <p:sp>
        <p:nvSpPr>
          <p:cNvPr id="3" name="Rectangle 1">
            <a:extLst>
              <a:ext uri="{FF2B5EF4-FFF2-40B4-BE49-F238E27FC236}">
                <a16:creationId xmlns:a16="http://schemas.microsoft.com/office/drawing/2014/main" id="{F46FD2CE-97AF-429E-8AFF-B39B4AB26486}"/>
              </a:ext>
            </a:extLst>
          </p:cNvPr>
          <p:cNvSpPr>
            <a:spLocks noGrp="1" noChangeArrowheads="1"/>
          </p:cNvSpPr>
          <p:nvPr>
            <p:ph type="body" idx="1"/>
          </p:nvPr>
        </p:nvSpPr>
        <p:spPr bwMode="auto">
          <a:xfrm>
            <a:off x="1290638" y="2351644"/>
            <a:ext cx="936783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eaLnBrk="0" fontAlgn="base" hangingPunct="0">
              <a:lnSpc>
                <a:spcPct val="100000"/>
              </a:lnSpc>
              <a:spcBef>
                <a:spcPct val="0"/>
              </a:spcBef>
              <a:spcAft>
                <a:spcPct val="0"/>
              </a:spcAft>
              <a:buClrTx/>
              <a:buSzTx/>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Đội</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ngũ</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yếu</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quyết</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Thành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công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phụ</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thuộc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vào</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sự</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chủ</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kỹ</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thần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trách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nhiệm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mỗi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thành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viên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285750" indent="-285750" algn="just" eaLnBrk="0" fontAlgn="base" hangingPunct="0">
              <a:lnSpc>
                <a:spcPct val="100000"/>
              </a:lnSpc>
              <a:spcBef>
                <a:spcPct val="0"/>
              </a:spcBef>
              <a:spcAft>
                <a:spcPct val="0"/>
              </a:spcAft>
              <a:buClrTx/>
              <a:buSzTx/>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Dễ</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phát</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sinh</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phí</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tăng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chi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phí</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khó</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kiểm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soát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ngân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sách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285750" indent="-285750" algn="just" eaLnBrk="0" fontAlgn="base" hangingPunct="0">
              <a:lnSpc>
                <a:spcPct val="100000"/>
              </a:lnSpc>
              <a:spcBef>
                <a:spcPct val="0"/>
              </a:spcBef>
              <a:spcAft>
                <a:spcPct val="0"/>
              </a:spcAft>
              <a:buClrTx/>
              <a:buSzTx/>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phù</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mọi</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cân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nhắc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kỹ</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áp</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lớn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phức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tạp</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hoặc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yêu</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cầu</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cố</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285750" indent="-285750" algn="just" eaLnBrk="0" fontAlgn="base" hangingPunct="0">
              <a:lnSpc>
                <a:spcPct val="100000"/>
              </a:lnSpc>
              <a:spcBef>
                <a:spcPct val="0"/>
              </a:spcBef>
              <a:spcAft>
                <a:spcPct val="0"/>
              </a:spcAft>
              <a:buClrTx/>
              <a:buSzTx/>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Thất</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bại</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nếu</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hiểu</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đào</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tạo</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bài</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cam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thực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đúng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285750" indent="-285750" algn="just" eaLnBrk="0" fontAlgn="base" hangingPunct="0">
              <a:lnSpc>
                <a:spcPct val="100000"/>
              </a:lnSpc>
              <a:spcBef>
                <a:spcPct val="0"/>
              </a:spcBef>
              <a:spcAft>
                <a:spcPct val="0"/>
              </a:spcAft>
              <a:buClrTx/>
              <a:buSzTx/>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Mất</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gian</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thay</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đổi</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nhân</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sự</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hưởng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đến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chung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cả</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nhóm</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1"/>
        <p:cNvGrpSpPr/>
        <p:nvPr/>
      </p:nvGrpSpPr>
      <p:grpSpPr>
        <a:xfrm>
          <a:off x="0" y="0"/>
          <a:ext cx="0" cy="0"/>
          <a:chOff x="0" y="0"/>
          <a:chExt cx="0" cy="0"/>
        </a:xfrm>
      </p:grpSpPr>
      <p:sp>
        <p:nvSpPr>
          <p:cNvPr id="212" name="Google Shape;212;p16"/>
          <p:cNvSpPr txBox="1">
            <a:spLocks noGrp="1"/>
          </p:cNvSpPr>
          <p:nvPr>
            <p:ph type="title"/>
          </p:nvPr>
        </p:nvSpPr>
        <p:spPr>
          <a:xfrm>
            <a:off x="1997757" y="1852407"/>
            <a:ext cx="8808789" cy="127872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5400" b="1" dirty="0">
                <a:solidFill>
                  <a:srgbClr val="0066CC"/>
                </a:solidFill>
              </a:rPr>
              <a:t>III. KẾ HOẠCH DỰ ÁN</a:t>
            </a:r>
            <a:endParaRPr sz="5400" b="1" dirty="0">
              <a:solidFill>
                <a:srgbClr val="0066CC"/>
              </a:solidFill>
            </a:endParaRPr>
          </a:p>
        </p:txBody>
      </p:sp>
      <p:sp>
        <p:nvSpPr>
          <p:cNvPr id="214" name="Google Shape;214;p16"/>
          <p:cNvSpPr/>
          <p:nvPr/>
        </p:nvSpPr>
        <p:spPr>
          <a:xfrm>
            <a:off x="11548085" y="1192960"/>
            <a:ext cx="478500" cy="478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 name="Google Shape;215;p16"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6">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 name="Rectangle 7"/>
          <p:cNvSpPr/>
          <p:nvPr/>
        </p:nvSpPr>
        <p:spPr>
          <a:xfrm>
            <a:off x="3961343" y="3235355"/>
            <a:ext cx="488161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2" name="Rectangle 1">
            <a:extLst>
              <a:ext uri="{FF2B5EF4-FFF2-40B4-BE49-F238E27FC236}">
                <a16:creationId xmlns:a16="http://schemas.microsoft.com/office/drawing/2014/main" id="{B7874225-FB6F-05EB-0A0E-A542D161BDED}"/>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5126857" y="1432210"/>
            <a:ext cx="1938286"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b="1" dirty="0">
                <a:solidFill>
                  <a:srgbClr val="C00000"/>
                </a:solidFill>
                <a:latin typeface="Times New Roman" panose="02020603050405020304" pitchFamily="18" charset="0"/>
                <a:cs typeface="Times New Roman" panose="02020603050405020304" pitchFamily="18" charset="0"/>
              </a:rPr>
              <a:t>Lịch trình</a:t>
            </a:r>
            <a:endParaRPr b="1" dirty="0">
              <a:solidFill>
                <a:srgbClr val="C00000"/>
              </a:solidFill>
              <a:latin typeface="Times New Roman" panose="02020603050405020304" pitchFamily="18" charset="0"/>
              <a:cs typeface="Times New Roman" panose="02020603050405020304" pitchFamily="18" charset="0"/>
            </a:endParaRPr>
          </a:p>
        </p:txBody>
      </p:sp>
      <p:sp>
        <p:nvSpPr>
          <p:cNvPr id="223" name="Google Shape;223;p17"/>
          <p:cNvSpPr/>
          <p:nvPr/>
        </p:nvSpPr>
        <p:spPr>
          <a:xfrm>
            <a:off x="11548085" y="1192960"/>
            <a:ext cx="478500" cy="4785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24" name="Google Shape;224;p17"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225" name="Google Shape;225;p17">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241523511"/>
              </p:ext>
            </p:extLst>
          </p:nvPr>
        </p:nvGraphicFramePr>
        <p:xfrm>
          <a:off x="1323974" y="2195710"/>
          <a:ext cx="9544051" cy="3533498"/>
        </p:xfrm>
        <a:graphic>
          <a:graphicData uri="http://schemas.openxmlformats.org/drawingml/2006/table">
            <a:tbl>
              <a:tblPr>
                <a:tableStyleId>{5C22544A-7EE6-4342-B048-85BDC9FD1C3A}</a:tableStyleId>
              </a:tblPr>
              <a:tblGrid>
                <a:gridCol w="1182477">
                  <a:extLst>
                    <a:ext uri="{9D8B030D-6E8A-4147-A177-3AD203B41FA5}">
                      <a16:colId xmlns:a16="http://schemas.microsoft.com/office/drawing/2014/main" val="44347957"/>
                    </a:ext>
                  </a:extLst>
                </a:gridCol>
                <a:gridCol w="3412286">
                  <a:extLst>
                    <a:ext uri="{9D8B030D-6E8A-4147-A177-3AD203B41FA5}">
                      <a16:colId xmlns:a16="http://schemas.microsoft.com/office/drawing/2014/main" val="2239652780"/>
                    </a:ext>
                  </a:extLst>
                </a:gridCol>
                <a:gridCol w="1378080">
                  <a:extLst>
                    <a:ext uri="{9D8B030D-6E8A-4147-A177-3AD203B41FA5}">
                      <a16:colId xmlns:a16="http://schemas.microsoft.com/office/drawing/2014/main" val="3024658014"/>
                    </a:ext>
                  </a:extLst>
                </a:gridCol>
                <a:gridCol w="1784469">
                  <a:extLst>
                    <a:ext uri="{9D8B030D-6E8A-4147-A177-3AD203B41FA5}">
                      <a16:colId xmlns:a16="http://schemas.microsoft.com/office/drawing/2014/main" val="3570575572"/>
                    </a:ext>
                  </a:extLst>
                </a:gridCol>
                <a:gridCol w="1786739">
                  <a:extLst>
                    <a:ext uri="{9D8B030D-6E8A-4147-A177-3AD203B41FA5}">
                      <a16:colId xmlns:a16="http://schemas.microsoft.com/office/drawing/2014/main" val="4067964399"/>
                    </a:ext>
                  </a:extLst>
                </a:gridCol>
              </a:tblGrid>
              <a:tr h="349094">
                <a:tc>
                  <a:txBody>
                    <a:bodyPr/>
                    <a:lstStyle/>
                    <a:p>
                      <a:pPr marL="457200" algn="just">
                        <a:lnSpc>
                          <a:spcPct val="150000"/>
                        </a:lnSpc>
                      </a:pPr>
                      <a:r>
                        <a:rPr lang="en-US" sz="1300" b="1" dirty="0">
                          <a:effectLst/>
                          <a:latin typeface="Times New Roman" panose="02020603050405020304" pitchFamily="18" charset="0"/>
                          <a:ea typeface="Calibri" panose="020F0502020204030204" pitchFamily="34" charset="0"/>
                          <a:cs typeface="Times New Roman" panose="02020603050405020304" pitchFamily="18" charset="0"/>
                        </a:rPr>
                        <a:t>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Tiến</a:t>
                      </a:r>
                      <a:r>
                        <a:rPr lang="en-US"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Bắt đầu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 thúc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9091861"/>
                  </a:ext>
                </a:extLst>
              </a:tr>
              <a:tr h="196781">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Khởi</a:t>
                      </a:r>
                      <a:r>
                        <a:rPr lang="en-US" sz="13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18/09/2025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24/09/2025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2816168"/>
                  </a:ext>
                </a:extLst>
              </a:tr>
              <a:tr h="196781">
                <a:tc>
                  <a:txBody>
                    <a:bodyPr/>
                    <a:lstStyle/>
                    <a:p>
                      <a:pPr marL="457200" algn="just">
                        <a:lnSpc>
                          <a:spcPct val="150000"/>
                        </a:lnSpc>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Thu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thập</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cầu</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5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ngày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18/09/2025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22/09/2025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282729"/>
                  </a:ext>
                </a:extLst>
              </a:tr>
              <a:tr h="196781">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Tạo tài liệu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2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23/09/2025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24/09/2025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4797931"/>
                  </a:ext>
                </a:extLst>
              </a:tr>
              <a:tr h="196781">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Bắt đầu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a:t>
                      </a: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25/09/2025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01/10/2025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5493824"/>
                  </a:ext>
                </a:extLst>
              </a:tr>
              <a:tr h="196781">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Họp bắt đầu dự án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1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a:effectLst/>
                          <a:latin typeface="Times New Roman" panose="02020603050405020304" pitchFamily="18" charset="0"/>
                          <a:ea typeface="Calibri" panose="020F0502020204030204" pitchFamily="34" charset="0"/>
                          <a:cs typeface="Times New Roman" panose="02020603050405020304" pitchFamily="18" charset="0"/>
                        </a:rPr>
                        <a:t>25</a:t>
                      </a:r>
                      <a:r>
                        <a:rPr lang="en-US" sz="1300">
                          <a:effectLst/>
                          <a:latin typeface="Times New Roman" panose="02020603050405020304" pitchFamily="18" charset="0"/>
                          <a:ea typeface="Calibri" panose="020F0502020204030204" pitchFamily="34" charset="0"/>
                          <a:cs typeface="Times New Roman" panose="02020603050405020304" pitchFamily="18" charset="0"/>
                        </a:rPr>
                        <a:t>/09/</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vi-VN" sz="1300">
                          <a:effectLst/>
                          <a:latin typeface="Times New Roman" panose="02020603050405020304" pitchFamily="18" charset="0"/>
                          <a:ea typeface="Calibri" panose="020F0502020204030204" pitchFamily="34" charset="0"/>
                          <a:cs typeface="Times New Roman" panose="02020603050405020304" pitchFamily="18" charset="0"/>
                        </a:rPr>
                        <a:t>25</a:t>
                      </a:r>
                      <a:r>
                        <a:rPr lang="en-US" sz="1300">
                          <a:effectLst/>
                          <a:latin typeface="Times New Roman" panose="02020603050405020304" pitchFamily="18" charset="0"/>
                          <a:ea typeface="Calibri" panose="020F0502020204030204" pitchFamily="34" charset="0"/>
                          <a:cs typeface="Times New Roman" panose="02020603050405020304" pitchFamily="18" charset="0"/>
                        </a:rPr>
                        <a:t>/09/</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6262920"/>
                  </a:ext>
                </a:extLst>
              </a:tr>
              <a:tr h="196781">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Bổ sung tài liệu ban đầu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a:effectLst/>
                          <a:latin typeface="Times New Roman" panose="02020603050405020304" pitchFamily="18" charset="0"/>
                          <a:ea typeface="Calibri" panose="020F0502020204030204" pitchFamily="34" charset="0"/>
                          <a:cs typeface="Times New Roman" panose="02020603050405020304" pitchFamily="18" charset="0"/>
                        </a:rPr>
                        <a:t>6</a:t>
                      </a:r>
                      <a:r>
                        <a:rPr lang="en-US" sz="1300">
                          <a:effectLst/>
                          <a:latin typeface="Times New Roman" panose="02020603050405020304" pitchFamily="18" charset="0"/>
                          <a:ea typeface="Calibri" panose="020F0502020204030204" pitchFamily="34" charset="0"/>
                          <a:cs typeface="Times New Roman" panose="02020603050405020304" pitchFamily="18" charset="0"/>
                        </a:rPr>
                        <a:t>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a:effectLst/>
                          <a:latin typeface="Times New Roman" panose="02020603050405020304" pitchFamily="18" charset="0"/>
                          <a:ea typeface="Calibri" panose="020F0502020204030204" pitchFamily="34" charset="0"/>
                          <a:cs typeface="Times New Roman" panose="02020603050405020304" pitchFamily="18" charset="0"/>
                        </a:rPr>
                        <a:t>26</a:t>
                      </a:r>
                      <a:r>
                        <a:rPr lang="en-US" sz="1300">
                          <a:effectLst/>
                          <a:latin typeface="Times New Roman" panose="02020603050405020304" pitchFamily="18" charset="0"/>
                          <a:ea typeface="Calibri" panose="020F0502020204030204" pitchFamily="34" charset="0"/>
                          <a:cs typeface="Times New Roman" panose="02020603050405020304" pitchFamily="18" charset="0"/>
                        </a:rPr>
                        <a:t>/09/</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vi-VN" sz="1300">
                          <a:effectLst/>
                          <a:latin typeface="Times New Roman" panose="02020603050405020304" pitchFamily="18" charset="0"/>
                          <a:ea typeface="Calibri" panose="020F0502020204030204" pitchFamily="34" charset="0"/>
                          <a:cs typeface="Times New Roman" panose="02020603050405020304" pitchFamily="18" charset="0"/>
                        </a:rPr>
                        <a:t>01</a:t>
                      </a:r>
                      <a:r>
                        <a:rPr lang="en-US" sz="1300">
                          <a:effectLst/>
                          <a:latin typeface="Times New Roman" panose="02020603050405020304" pitchFamily="18" charset="0"/>
                          <a:ea typeface="Calibri" panose="020F0502020204030204" pitchFamily="34" charset="0"/>
                          <a:cs typeface="Times New Roman" panose="02020603050405020304" pitchFamily="18" charset="0"/>
                        </a:rPr>
                        <a:t>/10/</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3939249"/>
                  </a:ext>
                </a:extLst>
              </a:tr>
              <a:tr h="196781">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 triển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64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a:t>
                      </a: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a:t>
                      </a: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07</a:t>
                      </a: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a:t>
                      </a: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7416934"/>
                  </a:ext>
                </a:extLst>
              </a:tr>
              <a:tr h="196781">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3.1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Sprint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a:effectLst/>
                          <a:latin typeface="Times New Roman" panose="02020603050405020304" pitchFamily="18" charset="0"/>
                          <a:ea typeface="Calibri" panose="020F0502020204030204" pitchFamily="34" charset="0"/>
                          <a:cs typeface="Times New Roman" panose="02020603050405020304" pitchFamily="18" charset="0"/>
                        </a:rPr>
                        <a:t>17</a:t>
                      </a:r>
                      <a:r>
                        <a:rPr lang="en-US" sz="1300">
                          <a:effectLst/>
                          <a:latin typeface="Times New Roman" panose="02020603050405020304" pitchFamily="18" charset="0"/>
                          <a:ea typeface="Calibri" panose="020F0502020204030204" pitchFamily="34" charset="0"/>
                          <a:cs typeface="Times New Roman" panose="02020603050405020304" pitchFamily="18" charset="0"/>
                        </a:rPr>
                        <a:t>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a:effectLst/>
                          <a:latin typeface="Times New Roman" panose="02020603050405020304" pitchFamily="18" charset="0"/>
                          <a:ea typeface="Calibri" panose="020F0502020204030204" pitchFamily="34" charset="0"/>
                          <a:cs typeface="Times New Roman" panose="02020603050405020304" pitchFamily="18" charset="0"/>
                        </a:rPr>
                        <a:t>04</a:t>
                      </a:r>
                      <a:r>
                        <a:rPr lang="en-US" sz="1300">
                          <a:effectLst/>
                          <a:latin typeface="Times New Roman" panose="02020603050405020304" pitchFamily="18" charset="0"/>
                          <a:ea typeface="Calibri" panose="020F0502020204030204" pitchFamily="34" charset="0"/>
                          <a:cs typeface="Times New Roman" panose="02020603050405020304" pitchFamily="18" charset="0"/>
                        </a:rPr>
                        <a:t>/10/</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vi-VN" sz="1300">
                          <a:effectLst/>
                          <a:latin typeface="Times New Roman" panose="02020603050405020304" pitchFamily="18" charset="0"/>
                          <a:ea typeface="Calibri" panose="020F0502020204030204" pitchFamily="34" charset="0"/>
                          <a:cs typeface="Times New Roman" panose="02020603050405020304" pitchFamily="18" charset="0"/>
                        </a:rPr>
                        <a:t>20</a:t>
                      </a:r>
                      <a:r>
                        <a:rPr lang="en-US" sz="1300">
                          <a:effectLst/>
                          <a:latin typeface="Times New Roman" panose="02020603050405020304" pitchFamily="18" charset="0"/>
                          <a:ea typeface="Calibri" panose="020F0502020204030204" pitchFamily="34" charset="0"/>
                          <a:cs typeface="Times New Roman" panose="02020603050405020304" pitchFamily="18" charset="0"/>
                        </a:rPr>
                        <a:t>/10/</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0612739"/>
                  </a:ext>
                </a:extLst>
              </a:tr>
              <a:tr h="196781">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Sprint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a:effectLst/>
                          <a:latin typeface="Times New Roman" panose="02020603050405020304" pitchFamily="18" charset="0"/>
                          <a:ea typeface="Calibri" panose="020F0502020204030204" pitchFamily="34" charset="0"/>
                          <a:cs typeface="Times New Roman" panose="02020603050405020304" pitchFamily="18" charset="0"/>
                        </a:rPr>
                        <a:t>16</a:t>
                      </a:r>
                      <a:r>
                        <a:rPr lang="en-US" sz="1300">
                          <a:effectLst/>
                          <a:latin typeface="Times New Roman" panose="02020603050405020304" pitchFamily="18" charset="0"/>
                          <a:ea typeface="Calibri" panose="020F0502020204030204" pitchFamily="34" charset="0"/>
                          <a:cs typeface="Times New Roman" panose="02020603050405020304" pitchFamily="18" charset="0"/>
                        </a:rPr>
                        <a:t>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a:effectLst/>
                          <a:latin typeface="Times New Roman" panose="02020603050405020304" pitchFamily="18" charset="0"/>
                          <a:ea typeface="Calibri" panose="020F0502020204030204" pitchFamily="34" charset="0"/>
                          <a:cs typeface="Times New Roman" panose="02020603050405020304" pitchFamily="18" charset="0"/>
                        </a:rPr>
                        <a:t>21</a:t>
                      </a:r>
                      <a:r>
                        <a:rPr lang="en-US" sz="1300">
                          <a:effectLst/>
                          <a:latin typeface="Times New Roman" panose="02020603050405020304" pitchFamily="18" charset="0"/>
                          <a:ea typeface="Calibri" panose="020F0502020204030204" pitchFamily="34" charset="0"/>
                          <a:cs typeface="Times New Roman" panose="02020603050405020304" pitchFamily="18" charset="0"/>
                        </a:rPr>
                        <a:t>/10/</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vi-VN" sz="1300">
                          <a:effectLst/>
                          <a:latin typeface="Times New Roman" panose="02020603050405020304" pitchFamily="18" charset="0"/>
                          <a:ea typeface="Calibri" panose="020F0502020204030204" pitchFamily="34" charset="0"/>
                          <a:cs typeface="Times New Roman" panose="02020603050405020304" pitchFamily="18" charset="0"/>
                        </a:rPr>
                        <a:t>06</a:t>
                      </a:r>
                      <a:r>
                        <a:rPr lang="en-US" sz="1300">
                          <a:effectLst/>
                          <a:latin typeface="Times New Roman" panose="02020603050405020304" pitchFamily="18" charset="0"/>
                          <a:ea typeface="Calibri" panose="020F0502020204030204" pitchFamily="34" charset="0"/>
                          <a:cs typeface="Times New Roman" panose="02020603050405020304" pitchFamily="18" charset="0"/>
                        </a:rPr>
                        <a:t>/11/</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1698265"/>
                  </a:ext>
                </a:extLst>
              </a:tr>
              <a:tr h="196781">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a:effectLst/>
                          <a:latin typeface="Times New Roman" panose="02020603050405020304" pitchFamily="18" charset="0"/>
                          <a:ea typeface="Calibri" panose="020F0502020204030204" pitchFamily="34" charset="0"/>
                          <a:cs typeface="Times New Roman" panose="02020603050405020304" pitchFamily="18" charset="0"/>
                        </a:rPr>
                        <a:t>Sprint 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a:effectLst/>
                          <a:latin typeface="Times New Roman" panose="02020603050405020304" pitchFamily="18" charset="0"/>
                          <a:ea typeface="Calibri" panose="020F0502020204030204" pitchFamily="34" charset="0"/>
                          <a:cs typeface="Times New Roman" panose="02020603050405020304" pitchFamily="18" charset="0"/>
                        </a:rPr>
                        <a:t>31</a:t>
                      </a:r>
                      <a:r>
                        <a:rPr lang="en-US" sz="1300">
                          <a:effectLst/>
                          <a:latin typeface="Times New Roman" panose="02020603050405020304" pitchFamily="18" charset="0"/>
                          <a:ea typeface="Calibri" panose="020F0502020204030204" pitchFamily="34" charset="0"/>
                          <a:cs typeface="Times New Roman" panose="02020603050405020304" pitchFamily="18" charset="0"/>
                        </a:rPr>
                        <a:t>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a:effectLst/>
                          <a:latin typeface="Times New Roman" panose="02020603050405020304" pitchFamily="18" charset="0"/>
                          <a:ea typeface="Calibri" panose="020F0502020204030204" pitchFamily="34" charset="0"/>
                          <a:cs typeface="Times New Roman" panose="02020603050405020304" pitchFamily="18" charset="0"/>
                        </a:rPr>
                        <a:t>07</a:t>
                      </a:r>
                      <a:r>
                        <a:rPr lang="en-US" sz="1300">
                          <a:effectLst/>
                          <a:latin typeface="Times New Roman" panose="02020603050405020304" pitchFamily="18" charset="0"/>
                          <a:ea typeface="Calibri" panose="020F0502020204030204" pitchFamily="34" charset="0"/>
                          <a:cs typeface="Times New Roman" panose="02020603050405020304" pitchFamily="18" charset="0"/>
                        </a:rPr>
                        <a:t>/11/</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vi-VN" sz="1300">
                          <a:effectLst/>
                          <a:latin typeface="Times New Roman" panose="02020603050405020304" pitchFamily="18" charset="0"/>
                          <a:ea typeface="Calibri" panose="020F0502020204030204" pitchFamily="34" charset="0"/>
                          <a:cs typeface="Times New Roman" panose="02020603050405020304" pitchFamily="18" charset="0"/>
                        </a:rPr>
                        <a:t>07</a:t>
                      </a:r>
                      <a:r>
                        <a:rPr lang="en-US" sz="1300">
                          <a:effectLst/>
                          <a:latin typeface="Times New Roman" panose="02020603050405020304" pitchFamily="18" charset="0"/>
                          <a:ea typeface="Calibri" panose="020F0502020204030204" pitchFamily="34" charset="0"/>
                          <a:cs typeface="Times New Roman" panose="02020603050405020304" pitchFamily="18" charset="0"/>
                        </a:rPr>
                        <a:t>/12/</a:t>
                      </a:r>
                      <a:r>
                        <a:rPr lang="vi-VN" sz="1300">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3047728"/>
                  </a:ext>
                </a:extLst>
              </a:tr>
              <a:tr h="196781">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Họp nhận phản hồi dự án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a:t>
                      </a: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a:t>
                      </a: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a:t>
                      </a: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a:t>
                      </a: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8356185"/>
                  </a:ext>
                </a:extLst>
              </a:tr>
              <a:tr h="196781">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Viết báo cáo và kết thúc dự án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ngày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pP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11/12/</a:t>
                      </a: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a:t>
                      </a:r>
                      <a:r>
                        <a:rPr lang="en-US"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a:t>
                      </a:r>
                      <a:r>
                        <a:rPr lang="vi-VN" sz="13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1935763"/>
                  </a:ext>
                </a:extLst>
              </a:tr>
            </a:tbl>
          </a:graphicData>
        </a:graphic>
      </p:graphicFrame>
      <p:sp>
        <p:nvSpPr>
          <p:cNvPr id="2" name="Rectangle 1">
            <a:extLst>
              <a:ext uri="{FF2B5EF4-FFF2-40B4-BE49-F238E27FC236}">
                <a16:creationId xmlns:a16="http://schemas.microsoft.com/office/drawing/2014/main" id="{3DBD7B1A-F47C-9F9F-781F-05D0A36008DA}"/>
              </a:ext>
            </a:extLst>
          </p:cNvPr>
          <p:cNvSpPr/>
          <p:nvPr/>
        </p:nvSpPr>
        <p:spPr>
          <a:xfrm>
            <a:off x="11888070" y="6596390"/>
            <a:ext cx="364202" cy="307777"/>
          </a:xfrm>
          <a:prstGeom prst="rect">
            <a:avLst/>
          </a:prstGeom>
        </p:spPr>
        <p:txBody>
          <a:bodyPr wrap="square">
            <a:spAutoFit/>
          </a:bodyPr>
          <a:lstStyle/>
          <a:p>
            <a:r>
              <a:rPr lang="en-US" altLang="ko-KR" dirty="0">
                <a:solidFill>
                  <a:schemeClr val="tx1"/>
                </a:solidFill>
                <a:latin typeface="Times New Roman" panose="02020603050405020304" pitchFamily="18" charset="0"/>
                <a:cs typeface="Times New Roman" panose="02020603050405020304" pitchFamily="18" charset="0"/>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3"/>
        <p:cNvGrpSpPr/>
        <p:nvPr/>
      </p:nvGrpSpPr>
      <p:grpSpPr>
        <a:xfrm>
          <a:off x="0" y="0"/>
          <a:ext cx="0" cy="0"/>
          <a:chOff x="0" y="0"/>
          <a:chExt cx="0" cy="0"/>
        </a:xfrm>
      </p:grpSpPr>
      <p:sp>
        <p:nvSpPr>
          <p:cNvPr id="194" name="Google Shape;194;p14"/>
          <p:cNvSpPr txBox="1">
            <a:spLocks noGrp="1"/>
          </p:cNvSpPr>
          <p:nvPr>
            <p:ph type="title"/>
          </p:nvPr>
        </p:nvSpPr>
        <p:spPr>
          <a:xfrm>
            <a:off x="1088150" y="1432210"/>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vi-VN" b="1">
                <a:solidFill>
                  <a:srgbClr val="C00000"/>
                </a:solidFill>
                <a:latin typeface="Times New Roman" panose="02020603050405020304" pitchFamily="18" charset="0"/>
                <a:cs typeface="Times New Roman" panose="02020603050405020304" pitchFamily="18" charset="0"/>
              </a:rPr>
              <a:t>Chức năng trong Sprint 1</a:t>
            </a:r>
            <a:endParaRPr b="1" dirty="0">
              <a:solidFill>
                <a:srgbClr val="C00000"/>
              </a:solidFill>
              <a:latin typeface="Times New Roman" panose="02020603050405020304" pitchFamily="18" charset="0"/>
              <a:cs typeface="Times New Roman" panose="02020603050405020304" pitchFamily="18" charset="0"/>
            </a:endParaRPr>
          </a:p>
        </p:txBody>
      </p:sp>
      <p:sp>
        <p:nvSpPr>
          <p:cNvPr id="196" name="Google Shape;196;p14"/>
          <p:cNvSpPr/>
          <p:nvPr/>
        </p:nvSpPr>
        <p:spPr>
          <a:xfrm>
            <a:off x="11548085" y="1192960"/>
            <a:ext cx="478500" cy="4785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197" name="Google Shape;197;p14"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98" name="Google Shape;198;p14">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 name="Rectangle 1">
            <a:extLst>
              <a:ext uri="{FF2B5EF4-FFF2-40B4-BE49-F238E27FC236}">
                <a16:creationId xmlns:a16="http://schemas.microsoft.com/office/drawing/2014/main" id="{B4A33EDD-FD90-FCB9-5B83-99C28A8262DE}"/>
              </a:ext>
            </a:extLst>
          </p:cNvPr>
          <p:cNvSpPr/>
          <p:nvPr/>
        </p:nvSpPr>
        <p:spPr>
          <a:xfrm>
            <a:off x="11917566"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10</a:t>
            </a:r>
          </a:p>
        </p:txBody>
      </p:sp>
      <p:sp>
        <p:nvSpPr>
          <p:cNvPr id="4" name="Rectangle 2">
            <a:extLst>
              <a:ext uri="{FF2B5EF4-FFF2-40B4-BE49-F238E27FC236}">
                <a16:creationId xmlns:a16="http://schemas.microsoft.com/office/drawing/2014/main" id="{8FB2CC30-924E-4D24-9EF2-F3C7CFE447A4}"/>
              </a:ext>
            </a:extLst>
          </p:cNvPr>
          <p:cNvSpPr>
            <a:spLocks noGrp="1" noChangeArrowheads="1"/>
          </p:cNvSpPr>
          <p:nvPr>
            <p:ph type="body" idx="1"/>
          </p:nvPr>
        </p:nvSpPr>
        <p:spPr bwMode="auto">
          <a:xfrm>
            <a:off x="3227941" y="2353967"/>
            <a:ext cx="554991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457200"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Đăng </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nhập/ đăng xuất/ đổi mật khẩu.</a:t>
            </a:r>
          </a:p>
          <a:p>
            <a:pPr indent="-457200"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Trang </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chủ.</a:t>
            </a:r>
          </a:p>
          <a:p>
            <a:pPr indent="-457200" eaLnBrk="0" fontAlgn="base" hangingPunct="0">
              <a:lnSpc>
                <a:spcPct val="100000"/>
              </a:lnSpc>
              <a:spcBef>
                <a:spcPct val="0"/>
              </a:spcBef>
              <a:spcAft>
                <a:spcPct val="0"/>
              </a:spcAft>
              <a:buClrTx/>
              <a:buSzTx/>
            </a:pP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Xem </a:t>
            </a:r>
            <a:r>
              <a:rPr lang="vi-VN" altLang="en-US" sz="2400" b="1">
                <a:solidFill>
                  <a:schemeClr val="tx1"/>
                </a:solidFill>
                <a:latin typeface="Times New Roman" panose="02020603050405020304" pitchFamily="18" charset="0"/>
                <a:cs typeface="Times New Roman" panose="02020603050405020304" pitchFamily="18" charset="0"/>
              </a:rPr>
              <a:t>c</a:t>
            </a: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hi tiết </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tour.</a:t>
            </a:r>
          </a:p>
          <a:p>
            <a:pPr indent="-457200" eaLnBrk="0" fontAlgn="base" hangingPunct="0">
              <a:lnSpc>
                <a:spcPct val="100000"/>
              </a:lnSpc>
              <a:spcBef>
                <a:spcPct val="0"/>
              </a:spcBef>
              <a:spcAft>
                <a:spcPct val="0"/>
              </a:spcAft>
              <a:buClrTx/>
              <a:buSzTx/>
            </a:pP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Banner.</a:t>
            </a:r>
          </a:p>
          <a:p>
            <a:pPr indent="-457200" eaLnBrk="0" fontAlgn="base" hangingPunct="0">
              <a:lnSpc>
                <a:spcPct val="100000"/>
              </a:lnSpc>
              <a:spcBef>
                <a:spcPct val="0"/>
              </a:spcBef>
              <a:spcAft>
                <a:spcPct val="0"/>
              </a:spcAft>
              <a:buClrTx/>
              <a:buSzTx/>
            </a:pPr>
            <a:r>
              <a:rPr kumimoji="0" lang="pt-BR"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Xem thông tin cá </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nhân.</a:t>
            </a:r>
          </a:p>
          <a:p>
            <a:pPr indent="-457200"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Quản lý phân </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quyền.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76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3"/>
        <p:cNvGrpSpPr/>
        <p:nvPr/>
      </p:nvGrpSpPr>
      <p:grpSpPr>
        <a:xfrm>
          <a:off x="0" y="0"/>
          <a:ext cx="0" cy="0"/>
          <a:chOff x="0" y="0"/>
          <a:chExt cx="0" cy="0"/>
        </a:xfrm>
      </p:grpSpPr>
      <p:sp>
        <p:nvSpPr>
          <p:cNvPr id="194" name="Google Shape;194;p14"/>
          <p:cNvSpPr txBox="1">
            <a:spLocks noGrp="1"/>
          </p:cNvSpPr>
          <p:nvPr>
            <p:ph type="title"/>
          </p:nvPr>
        </p:nvSpPr>
        <p:spPr>
          <a:xfrm>
            <a:off x="1088150" y="1432210"/>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vi-VN" b="1">
                <a:solidFill>
                  <a:srgbClr val="C00000"/>
                </a:solidFill>
                <a:latin typeface="Times New Roman" panose="02020603050405020304" pitchFamily="18" charset="0"/>
                <a:cs typeface="Times New Roman" panose="02020603050405020304" pitchFamily="18" charset="0"/>
              </a:rPr>
              <a:t>Chức năng trong Sprint 2</a:t>
            </a:r>
            <a:endParaRPr b="1" dirty="0">
              <a:solidFill>
                <a:srgbClr val="C00000"/>
              </a:solidFill>
              <a:latin typeface="Times New Roman" panose="02020603050405020304" pitchFamily="18" charset="0"/>
              <a:cs typeface="Times New Roman" panose="02020603050405020304" pitchFamily="18" charset="0"/>
            </a:endParaRPr>
          </a:p>
        </p:txBody>
      </p:sp>
      <p:sp>
        <p:nvSpPr>
          <p:cNvPr id="196" name="Google Shape;196;p14"/>
          <p:cNvSpPr/>
          <p:nvPr/>
        </p:nvSpPr>
        <p:spPr>
          <a:xfrm>
            <a:off x="11548085" y="1192960"/>
            <a:ext cx="478500" cy="4785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197" name="Google Shape;197;p14"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98" name="Google Shape;198;p14">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 name="Rectangle 1">
            <a:extLst>
              <a:ext uri="{FF2B5EF4-FFF2-40B4-BE49-F238E27FC236}">
                <a16:creationId xmlns:a16="http://schemas.microsoft.com/office/drawing/2014/main" id="{B4A33EDD-FD90-FCB9-5B83-99C28A8262DE}"/>
              </a:ext>
            </a:extLst>
          </p:cNvPr>
          <p:cNvSpPr/>
          <p:nvPr/>
        </p:nvSpPr>
        <p:spPr>
          <a:xfrm>
            <a:off x="11917566"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10</a:t>
            </a:r>
          </a:p>
        </p:txBody>
      </p:sp>
      <p:sp>
        <p:nvSpPr>
          <p:cNvPr id="4" name="Rectangle 2">
            <a:extLst>
              <a:ext uri="{FF2B5EF4-FFF2-40B4-BE49-F238E27FC236}">
                <a16:creationId xmlns:a16="http://schemas.microsoft.com/office/drawing/2014/main" id="{8FB2CC30-924E-4D24-9EF2-F3C7CFE447A4}"/>
              </a:ext>
            </a:extLst>
          </p:cNvPr>
          <p:cNvSpPr>
            <a:spLocks noGrp="1" noChangeArrowheads="1"/>
          </p:cNvSpPr>
          <p:nvPr>
            <p:ph type="body" idx="1"/>
          </p:nvPr>
        </p:nvSpPr>
        <p:spPr bwMode="auto">
          <a:xfrm>
            <a:off x="4483894" y="2195710"/>
            <a:ext cx="303801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457200"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Giỏ </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hàng.</a:t>
            </a:r>
          </a:p>
          <a:p>
            <a:pPr indent="-457200"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Xem </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hotel.</a:t>
            </a:r>
          </a:p>
          <a:p>
            <a:pPr indent="-457200" eaLnBrk="0" fontAlgn="base" hangingPunct="0">
              <a:lnSpc>
                <a:spcPct val="100000"/>
              </a:lnSpc>
              <a:spcBef>
                <a:spcPct val="0"/>
              </a:spcBef>
              <a:spcAft>
                <a:spcPct val="0"/>
              </a:spcAft>
              <a:buClrTx/>
              <a:buSzTx/>
            </a:pP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Danh mục tour.</a:t>
            </a:r>
          </a:p>
          <a:p>
            <a:pPr indent="-457200" eaLnBrk="0" fontAlgn="base" hangingPunct="0">
              <a:lnSpc>
                <a:spcPct val="100000"/>
              </a:lnSpc>
              <a:spcBef>
                <a:spcPct val="0"/>
              </a:spcBef>
              <a:spcAft>
                <a:spcPct val="0"/>
              </a:spcAft>
              <a:buClrTx/>
              <a:buSzTx/>
            </a:pP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Liên hệ.</a:t>
            </a:r>
          </a:p>
          <a:p>
            <a:pPr indent="-457200" eaLnBrk="0" fontAlgn="base" hangingPunct="0">
              <a:lnSpc>
                <a:spcPct val="100000"/>
              </a:lnSpc>
              <a:spcBef>
                <a:spcPct val="0"/>
              </a:spcBef>
              <a:spcAft>
                <a:spcPct val="0"/>
              </a:spcAft>
              <a:buClrTx/>
              <a:buSzTx/>
            </a:pPr>
            <a:r>
              <a:rPr kumimoji="0" lang="pt-BR"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Xem chi tiết </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hotel.</a:t>
            </a:r>
          </a:p>
          <a:p>
            <a:pPr indent="-457200"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Xem </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room.</a:t>
            </a:r>
          </a:p>
          <a:p>
            <a:pPr marL="342900" indent="-342900" eaLnBrk="0" fontAlgn="base" hangingPunct="0">
              <a:lnSpc>
                <a:spcPct val="100000"/>
              </a:lnSpc>
              <a:spcBef>
                <a:spcPct val="0"/>
              </a:spcBef>
              <a:spcAft>
                <a:spcPct val="0"/>
              </a:spcAft>
              <a:buClrTx/>
              <a:buSzTx/>
            </a:pP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Bảng điều khiển</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indent="-342900" eaLnBrk="0" fontAlgn="base" hangingPunct="0">
              <a:lnSpc>
                <a:spcPct val="100000"/>
              </a:lnSpc>
              <a:spcBef>
                <a:spcPct val="0"/>
              </a:spcBef>
              <a:spcAft>
                <a:spcPct val="0"/>
              </a:spcAft>
              <a:buClrTx/>
              <a:buSzTx/>
            </a:pP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Xem đơn hàng</a:t>
            </a:r>
          </a:p>
        </p:txBody>
      </p:sp>
    </p:spTree>
    <p:extLst>
      <p:ext uri="{BB962C8B-B14F-4D97-AF65-F5344CB8AC3E}">
        <p14:creationId xmlns:p14="http://schemas.microsoft.com/office/powerpoint/2010/main" val="211662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3"/>
        <p:cNvGrpSpPr/>
        <p:nvPr/>
      </p:nvGrpSpPr>
      <p:grpSpPr>
        <a:xfrm>
          <a:off x="0" y="0"/>
          <a:ext cx="0" cy="0"/>
          <a:chOff x="0" y="0"/>
          <a:chExt cx="0" cy="0"/>
        </a:xfrm>
      </p:grpSpPr>
      <p:sp>
        <p:nvSpPr>
          <p:cNvPr id="194" name="Google Shape;194;p14"/>
          <p:cNvSpPr txBox="1">
            <a:spLocks noGrp="1"/>
          </p:cNvSpPr>
          <p:nvPr>
            <p:ph type="title"/>
          </p:nvPr>
        </p:nvSpPr>
        <p:spPr>
          <a:xfrm>
            <a:off x="1088150" y="1432210"/>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vi-VN" b="1">
                <a:solidFill>
                  <a:srgbClr val="C00000"/>
                </a:solidFill>
                <a:latin typeface="Times New Roman" panose="02020603050405020304" pitchFamily="18" charset="0"/>
                <a:cs typeface="Times New Roman" panose="02020603050405020304" pitchFamily="18" charset="0"/>
              </a:rPr>
              <a:t>Chức năng trong Sprint 3</a:t>
            </a:r>
            <a:endParaRPr b="1" dirty="0">
              <a:solidFill>
                <a:srgbClr val="C00000"/>
              </a:solidFill>
              <a:latin typeface="Times New Roman" panose="02020603050405020304" pitchFamily="18" charset="0"/>
              <a:cs typeface="Times New Roman" panose="02020603050405020304" pitchFamily="18" charset="0"/>
            </a:endParaRPr>
          </a:p>
        </p:txBody>
      </p:sp>
      <p:sp>
        <p:nvSpPr>
          <p:cNvPr id="196" name="Google Shape;196;p14"/>
          <p:cNvSpPr/>
          <p:nvPr/>
        </p:nvSpPr>
        <p:spPr>
          <a:xfrm>
            <a:off x="11548085" y="1192960"/>
            <a:ext cx="478500" cy="4785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197" name="Google Shape;197;p14"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98" name="Google Shape;198;p14">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Times New Roman" panose="02020603050405020304" pitchFamily="18" charset="0"/>
              <a:ea typeface="Calibri"/>
              <a:cs typeface="Times New Roman" panose="02020603050405020304" pitchFamily="18" charset="0"/>
              <a:sym typeface="Calibri"/>
            </a:endParaRPr>
          </a:p>
        </p:txBody>
      </p:sp>
      <p:sp>
        <p:nvSpPr>
          <p:cNvPr id="2" name="Rectangle 1">
            <a:extLst>
              <a:ext uri="{FF2B5EF4-FFF2-40B4-BE49-F238E27FC236}">
                <a16:creationId xmlns:a16="http://schemas.microsoft.com/office/drawing/2014/main" id="{B4A33EDD-FD90-FCB9-5B83-99C28A8262DE}"/>
              </a:ext>
            </a:extLst>
          </p:cNvPr>
          <p:cNvSpPr/>
          <p:nvPr/>
        </p:nvSpPr>
        <p:spPr>
          <a:xfrm>
            <a:off x="11917566"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10</a:t>
            </a:r>
          </a:p>
        </p:txBody>
      </p:sp>
      <p:sp>
        <p:nvSpPr>
          <p:cNvPr id="4" name="Rectangle 2">
            <a:extLst>
              <a:ext uri="{FF2B5EF4-FFF2-40B4-BE49-F238E27FC236}">
                <a16:creationId xmlns:a16="http://schemas.microsoft.com/office/drawing/2014/main" id="{8FB2CC30-924E-4D24-9EF2-F3C7CFE447A4}"/>
              </a:ext>
            </a:extLst>
          </p:cNvPr>
          <p:cNvSpPr>
            <a:spLocks noGrp="1" noChangeArrowheads="1"/>
          </p:cNvSpPr>
          <p:nvPr>
            <p:ph type="body" idx="1"/>
          </p:nvPr>
        </p:nvSpPr>
        <p:spPr bwMode="auto">
          <a:xfrm>
            <a:off x="6340756" y="2343545"/>
            <a:ext cx="457689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indent="-342900" algn="just" eaLnBrk="0" fontAlgn="base" hangingPunct="0">
              <a:lnSpc>
                <a:spcPct val="100000"/>
              </a:lnSpc>
              <a:spcBef>
                <a:spcPct val="0"/>
              </a:spcBef>
              <a:spcAft>
                <a:spcPct val="0"/>
              </a:spcAft>
              <a:buClrTx/>
              <a:buSzTx/>
            </a:pP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Quản lý hóa đơn.</a:t>
            </a:r>
          </a:p>
          <a:p>
            <a:pPr indent="-457200" algn="just" eaLnBrk="0" fontAlgn="base"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Quản lý voucher</a:t>
            </a: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indent="-457200" algn="just" eaLnBrk="0" fontAlgn="base" hangingPunct="0">
              <a:lnSpc>
                <a:spcPct val="100000"/>
              </a:lnSpc>
              <a:spcBef>
                <a:spcPct val="0"/>
              </a:spcBef>
              <a:spcAft>
                <a:spcPct val="0"/>
              </a:spcAft>
              <a:buClrTx/>
              <a:buSzTx/>
            </a:pPr>
            <a:r>
              <a:rPr kumimoji="0" lang="vi-VN" altLang="en-US" sz="24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Quản lý đánh giá người dùng.</a:t>
            </a:r>
          </a:p>
        </p:txBody>
      </p:sp>
      <p:sp>
        <p:nvSpPr>
          <p:cNvPr id="14" name="Rectangle 2">
            <a:extLst>
              <a:ext uri="{FF2B5EF4-FFF2-40B4-BE49-F238E27FC236}">
                <a16:creationId xmlns:a16="http://schemas.microsoft.com/office/drawing/2014/main" id="{B7F7F2A3-B3F7-4898-96DD-9BD8A47540F9}"/>
              </a:ext>
            </a:extLst>
          </p:cNvPr>
          <p:cNvSpPr txBox="1">
            <a:spLocks noChangeArrowheads="1"/>
          </p:cNvSpPr>
          <p:nvPr/>
        </p:nvSpPr>
        <p:spPr bwMode="auto">
          <a:xfrm>
            <a:off x="1551061" y="2343545"/>
            <a:ext cx="400782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Barlow Condensed"/>
              <a:buChar char="●"/>
              <a:defRPr sz="1600" b="0" i="0" u="none" strike="noStrike" cap="none">
                <a:solidFill>
                  <a:schemeClr val="dk2"/>
                </a:solidFill>
                <a:latin typeface="Barlow Condensed"/>
                <a:ea typeface="Barlow Condensed"/>
                <a:cs typeface="Barlow Condensed"/>
                <a:sym typeface="Barlow Condensed"/>
              </a:defRPr>
            </a:lvl1pPr>
            <a:lvl2pPr marL="914400" marR="0" lvl="1" indent="-330200" algn="l" rtl="0">
              <a:lnSpc>
                <a:spcPct val="115000"/>
              </a:lnSpc>
              <a:spcBef>
                <a:spcPts val="2100"/>
              </a:spcBef>
              <a:spcAft>
                <a:spcPts val="0"/>
              </a:spcAft>
              <a:buClr>
                <a:schemeClr val="dk2"/>
              </a:buClr>
              <a:buSzPts val="1600"/>
              <a:buFont typeface="Barlow Condensed"/>
              <a:buChar char="○"/>
              <a:defRPr sz="1600" b="0" i="0" u="none" strike="noStrike" cap="none">
                <a:solidFill>
                  <a:schemeClr val="dk2"/>
                </a:solidFill>
                <a:latin typeface="Barlow Condensed"/>
                <a:ea typeface="Barlow Condensed"/>
                <a:cs typeface="Barlow Condensed"/>
                <a:sym typeface="Barlow Condensed"/>
              </a:defRPr>
            </a:lvl2pPr>
            <a:lvl3pPr marL="1371600" marR="0" lvl="2" indent="-330200" algn="l" rtl="0">
              <a:lnSpc>
                <a:spcPct val="115000"/>
              </a:lnSpc>
              <a:spcBef>
                <a:spcPts val="2100"/>
              </a:spcBef>
              <a:spcAft>
                <a:spcPts val="0"/>
              </a:spcAft>
              <a:buClr>
                <a:schemeClr val="dk2"/>
              </a:buClr>
              <a:buSzPts val="1600"/>
              <a:buFont typeface="Barlow Condensed"/>
              <a:buChar char="■"/>
              <a:defRPr sz="1600" b="0" i="0" u="none" strike="noStrike" cap="none">
                <a:solidFill>
                  <a:schemeClr val="dk2"/>
                </a:solidFill>
                <a:latin typeface="Barlow Condensed"/>
                <a:ea typeface="Barlow Condensed"/>
                <a:cs typeface="Barlow Condensed"/>
                <a:sym typeface="Barlow Condensed"/>
              </a:defRPr>
            </a:lvl3pPr>
            <a:lvl4pPr marL="1828800" marR="0" lvl="3" indent="-330200" algn="l" rtl="0">
              <a:lnSpc>
                <a:spcPct val="115000"/>
              </a:lnSpc>
              <a:spcBef>
                <a:spcPts val="2100"/>
              </a:spcBef>
              <a:spcAft>
                <a:spcPts val="0"/>
              </a:spcAft>
              <a:buClr>
                <a:schemeClr val="dk2"/>
              </a:buClr>
              <a:buSzPts val="1600"/>
              <a:buFont typeface="Barlow Condensed"/>
              <a:buChar char="●"/>
              <a:defRPr sz="1600" b="0" i="0" u="none" strike="noStrike" cap="none">
                <a:solidFill>
                  <a:schemeClr val="dk2"/>
                </a:solidFill>
                <a:latin typeface="Barlow Condensed"/>
                <a:ea typeface="Barlow Condensed"/>
                <a:cs typeface="Barlow Condensed"/>
                <a:sym typeface="Barlow Condensed"/>
              </a:defRPr>
            </a:lvl4pPr>
            <a:lvl5pPr marL="2286000" marR="0" lvl="4" indent="-330200" algn="l" rtl="0">
              <a:lnSpc>
                <a:spcPct val="115000"/>
              </a:lnSpc>
              <a:spcBef>
                <a:spcPts val="2100"/>
              </a:spcBef>
              <a:spcAft>
                <a:spcPts val="0"/>
              </a:spcAft>
              <a:buClr>
                <a:schemeClr val="dk2"/>
              </a:buClr>
              <a:buSzPts val="1600"/>
              <a:buFont typeface="Barlow Condensed"/>
              <a:buChar char="○"/>
              <a:defRPr sz="1600" b="0" i="0" u="none" strike="noStrike" cap="none">
                <a:solidFill>
                  <a:schemeClr val="dk2"/>
                </a:solidFill>
                <a:latin typeface="Barlow Condensed"/>
                <a:ea typeface="Barlow Condensed"/>
                <a:cs typeface="Barlow Condensed"/>
                <a:sym typeface="Barlow Condensed"/>
              </a:defRPr>
            </a:lvl5pPr>
            <a:lvl6pPr marL="2743200" marR="0" lvl="5" indent="-330200" algn="l" rtl="0">
              <a:lnSpc>
                <a:spcPct val="115000"/>
              </a:lnSpc>
              <a:spcBef>
                <a:spcPts val="2100"/>
              </a:spcBef>
              <a:spcAft>
                <a:spcPts val="0"/>
              </a:spcAft>
              <a:buClr>
                <a:schemeClr val="dk2"/>
              </a:buClr>
              <a:buSzPts val="1600"/>
              <a:buFont typeface="Barlow Condensed"/>
              <a:buChar char="■"/>
              <a:defRPr sz="1600" b="0" i="0" u="none" strike="noStrike" cap="none">
                <a:solidFill>
                  <a:schemeClr val="dk2"/>
                </a:solidFill>
                <a:latin typeface="Barlow Condensed"/>
                <a:ea typeface="Barlow Condensed"/>
                <a:cs typeface="Barlow Condensed"/>
                <a:sym typeface="Barlow Condensed"/>
              </a:defRPr>
            </a:lvl6pPr>
            <a:lvl7pPr marL="3200400" marR="0" lvl="6" indent="-330200" algn="l" rtl="0">
              <a:lnSpc>
                <a:spcPct val="115000"/>
              </a:lnSpc>
              <a:spcBef>
                <a:spcPts val="2100"/>
              </a:spcBef>
              <a:spcAft>
                <a:spcPts val="0"/>
              </a:spcAft>
              <a:buClr>
                <a:schemeClr val="dk2"/>
              </a:buClr>
              <a:buSzPts val="1600"/>
              <a:buFont typeface="Barlow Condensed"/>
              <a:buChar char="●"/>
              <a:defRPr sz="1600" b="0" i="0" u="none" strike="noStrike" cap="none">
                <a:solidFill>
                  <a:schemeClr val="dk2"/>
                </a:solidFill>
                <a:latin typeface="Barlow Condensed"/>
                <a:ea typeface="Barlow Condensed"/>
                <a:cs typeface="Barlow Condensed"/>
                <a:sym typeface="Barlow Condensed"/>
              </a:defRPr>
            </a:lvl7pPr>
            <a:lvl8pPr marL="3657600" marR="0" lvl="7" indent="-330200" algn="l" rtl="0">
              <a:lnSpc>
                <a:spcPct val="115000"/>
              </a:lnSpc>
              <a:spcBef>
                <a:spcPts val="2100"/>
              </a:spcBef>
              <a:spcAft>
                <a:spcPts val="0"/>
              </a:spcAft>
              <a:buClr>
                <a:schemeClr val="dk2"/>
              </a:buClr>
              <a:buSzPts val="1600"/>
              <a:buFont typeface="Barlow Condensed"/>
              <a:buChar char="○"/>
              <a:defRPr sz="1600" b="0" i="0" u="none" strike="noStrike" cap="none">
                <a:solidFill>
                  <a:schemeClr val="dk2"/>
                </a:solidFill>
                <a:latin typeface="Barlow Condensed"/>
                <a:ea typeface="Barlow Condensed"/>
                <a:cs typeface="Barlow Condensed"/>
                <a:sym typeface="Barlow Condensed"/>
              </a:defRPr>
            </a:lvl8pPr>
            <a:lvl9pPr marL="4114800" marR="0" lvl="8" indent="-330200" algn="l" rtl="0">
              <a:lnSpc>
                <a:spcPct val="115000"/>
              </a:lnSpc>
              <a:spcBef>
                <a:spcPts val="2100"/>
              </a:spcBef>
              <a:spcAft>
                <a:spcPts val="2100"/>
              </a:spcAft>
              <a:buClr>
                <a:schemeClr val="dk2"/>
              </a:buClr>
              <a:buSzPts val="1600"/>
              <a:buFont typeface="Barlow Condensed"/>
              <a:buChar char="■"/>
              <a:defRPr sz="1600" b="0" i="0" u="none" strike="noStrike" cap="none">
                <a:solidFill>
                  <a:schemeClr val="dk2"/>
                </a:solidFill>
                <a:latin typeface="Barlow Condensed"/>
                <a:ea typeface="Barlow Condensed"/>
                <a:cs typeface="Barlow Condensed"/>
                <a:sym typeface="Barlow Condensed"/>
              </a:defRPr>
            </a:lvl9pPr>
          </a:lstStyle>
          <a:p>
            <a:pPr marL="342900" indent="-342900" eaLnBrk="0" fontAlgn="base" hangingPunct="0">
              <a:lnSpc>
                <a:spcPct val="100000"/>
              </a:lnSpc>
              <a:spcBef>
                <a:spcPct val="0"/>
              </a:spcBef>
              <a:spcAft>
                <a:spcPct val="0"/>
              </a:spcAft>
              <a:buClrTx/>
              <a:buSzTx/>
            </a:pPr>
            <a:r>
              <a:rPr lang="vi-VN" altLang="en-US" sz="2400" b="1">
                <a:solidFill>
                  <a:schemeClr val="tx1"/>
                </a:solidFill>
                <a:latin typeface="Times New Roman" panose="02020603050405020304" pitchFamily="18" charset="0"/>
                <a:cs typeface="Times New Roman" panose="02020603050405020304" pitchFamily="18" charset="0"/>
              </a:rPr>
              <a:t>  </a:t>
            </a:r>
            <a:r>
              <a:rPr lang="en-US" altLang="en-US" sz="2400" b="1">
                <a:solidFill>
                  <a:schemeClr val="tx1"/>
                </a:solidFill>
                <a:latin typeface="Times New Roman" panose="02020603050405020304" pitchFamily="18" charset="0"/>
                <a:cs typeface="Times New Roman" panose="02020603050405020304" pitchFamily="18" charset="0"/>
              </a:rPr>
              <a:t>Chatbot AI</a:t>
            </a:r>
            <a:r>
              <a:rPr lang="vi-VN" altLang="en-US" sz="2400" b="1">
                <a:solidFill>
                  <a:schemeClr val="tx1"/>
                </a:solidFill>
                <a:latin typeface="Times New Roman" panose="02020603050405020304" pitchFamily="18" charset="0"/>
                <a:cs typeface="Times New Roman" panose="02020603050405020304" pitchFamily="18" charset="0"/>
              </a:rPr>
              <a:t>.</a:t>
            </a:r>
          </a:p>
          <a:p>
            <a:pPr indent="-457200" eaLnBrk="0" fontAlgn="base" hangingPunct="0">
              <a:lnSpc>
                <a:spcPct val="100000"/>
              </a:lnSpc>
              <a:spcBef>
                <a:spcPct val="0"/>
              </a:spcBef>
              <a:spcAft>
                <a:spcPct val="0"/>
              </a:spcAft>
              <a:buClrTx/>
              <a:buSzTx/>
            </a:pPr>
            <a:r>
              <a:rPr lang="en-US" altLang="en-US" sz="2400" b="1">
                <a:solidFill>
                  <a:schemeClr val="tx1"/>
                </a:solidFill>
                <a:latin typeface="Times New Roman" panose="02020603050405020304" pitchFamily="18" charset="0"/>
                <a:cs typeface="Times New Roman" panose="02020603050405020304" pitchFamily="18" charset="0"/>
              </a:rPr>
              <a:t>Thanh toán</a:t>
            </a:r>
            <a:r>
              <a:rPr lang="vi-VN" altLang="en-US" sz="2400" b="1">
                <a:solidFill>
                  <a:schemeClr val="tx1"/>
                </a:solidFill>
                <a:latin typeface="Times New Roman" panose="02020603050405020304" pitchFamily="18" charset="0"/>
                <a:cs typeface="Times New Roman" panose="02020603050405020304" pitchFamily="18" charset="0"/>
              </a:rPr>
              <a:t>.</a:t>
            </a:r>
          </a:p>
          <a:p>
            <a:pPr indent="-457200" eaLnBrk="0" fontAlgn="base" hangingPunct="0">
              <a:lnSpc>
                <a:spcPct val="100000"/>
              </a:lnSpc>
              <a:spcBef>
                <a:spcPct val="0"/>
              </a:spcBef>
              <a:spcAft>
                <a:spcPct val="0"/>
              </a:spcAft>
              <a:buClrTx/>
              <a:buSzTx/>
            </a:pPr>
            <a:r>
              <a:rPr lang="vi-VN" altLang="en-US" sz="2400" b="1">
                <a:solidFill>
                  <a:schemeClr val="tx1"/>
                </a:solidFill>
                <a:latin typeface="Times New Roman" panose="02020603050405020304" pitchFamily="18" charset="0"/>
                <a:cs typeface="Times New Roman" panose="02020603050405020304" pitchFamily="18" charset="0"/>
              </a:rPr>
              <a:t>Đăng nhập admin.</a:t>
            </a:r>
          </a:p>
          <a:p>
            <a:pPr indent="-457200" eaLnBrk="0" fontAlgn="base" hangingPunct="0">
              <a:lnSpc>
                <a:spcPct val="100000"/>
              </a:lnSpc>
              <a:spcBef>
                <a:spcPct val="0"/>
              </a:spcBef>
              <a:spcAft>
                <a:spcPct val="0"/>
              </a:spcAft>
              <a:buClrTx/>
              <a:buSzTx/>
            </a:pPr>
            <a:r>
              <a:rPr lang="vi-VN" altLang="en-US" sz="2400" b="1">
                <a:solidFill>
                  <a:schemeClr val="tx1"/>
                </a:solidFill>
                <a:latin typeface="Times New Roman" panose="02020603050405020304" pitchFamily="18" charset="0"/>
                <a:cs typeface="Times New Roman" panose="02020603050405020304" pitchFamily="18" charset="0"/>
              </a:rPr>
              <a:t>Quản lý tài khoản admin.</a:t>
            </a:r>
          </a:p>
          <a:p>
            <a:pPr indent="-457200" eaLnBrk="0" fontAlgn="base" hangingPunct="0">
              <a:lnSpc>
                <a:spcPct val="100000"/>
              </a:lnSpc>
              <a:spcBef>
                <a:spcPct val="0"/>
              </a:spcBef>
              <a:spcAft>
                <a:spcPct val="0"/>
              </a:spcAft>
              <a:buClrTx/>
              <a:buSzTx/>
            </a:pPr>
            <a:r>
              <a:rPr lang="pt-BR" altLang="en-US" sz="2400" b="1">
                <a:solidFill>
                  <a:schemeClr val="tx1"/>
                </a:solidFill>
                <a:latin typeface="Times New Roman" panose="02020603050405020304" pitchFamily="18" charset="0"/>
                <a:cs typeface="Times New Roman" panose="02020603050405020304" pitchFamily="18" charset="0"/>
              </a:rPr>
              <a:t>Quản lý tài khoản user</a:t>
            </a:r>
            <a:r>
              <a:rPr lang="vi-VN" altLang="en-US" sz="2400" b="1">
                <a:solidFill>
                  <a:schemeClr val="tx1"/>
                </a:solidFill>
                <a:latin typeface="Times New Roman" panose="02020603050405020304" pitchFamily="18" charset="0"/>
                <a:cs typeface="Times New Roman" panose="02020603050405020304" pitchFamily="18" charset="0"/>
              </a:rPr>
              <a:t>.</a:t>
            </a:r>
          </a:p>
          <a:p>
            <a:pPr indent="-457200" eaLnBrk="0" fontAlgn="base" hangingPunct="0">
              <a:lnSpc>
                <a:spcPct val="100000"/>
              </a:lnSpc>
              <a:spcBef>
                <a:spcPct val="0"/>
              </a:spcBef>
              <a:spcAft>
                <a:spcPct val="0"/>
              </a:spcAft>
              <a:buClrTx/>
              <a:buSzTx/>
            </a:pPr>
            <a:r>
              <a:rPr lang="en-US" altLang="en-US" sz="2400" b="1">
                <a:solidFill>
                  <a:schemeClr val="tx1"/>
                </a:solidFill>
                <a:latin typeface="Times New Roman" panose="02020603050405020304" pitchFamily="18" charset="0"/>
                <a:cs typeface="Times New Roman" panose="02020603050405020304" pitchFamily="18" charset="0"/>
              </a:rPr>
              <a:t>Quản lý tour</a:t>
            </a:r>
            <a:r>
              <a:rPr lang="vi-VN" altLang="en-US" sz="2400" b="1">
                <a:solidFill>
                  <a:schemeClr val="tx1"/>
                </a:solidFill>
                <a:latin typeface="Times New Roman" panose="02020603050405020304" pitchFamily="18" charset="0"/>
                <a:cs typeface="Times New Roman" panose="02020603050405020304" pitchFamily="18" charset="0"/>
              </a:rPr>
              <a:t>.</a:t>
            </a:r>
          </a:p>
          <a:p>
            <a:pPr marL="342900" indent="-342900" eaLnBrk="0" fontAlgn="base" hangingPunct="0">
              <a:lnSpc>
                <a:spcPct val="100000"/>
              </a:lnSpc>
              <a:spcBef>
                <a:spcPct val="0"/>
              </a:spcBef>
              <a:spcAft>
                <a:spcPct val="0"/>
              </a:spcAft>
              <a:buClrTx/>
              <a:buSzTx/>
            </a:pPr>
            <a:r>
              <a:rPr lang="vi-VN" altLang="en-US" sz="2400" b="1">
                <a:solidFill>
                  <a:schemeClr val="tx1"/>
                </a:solidFill>
                <a:latin typeface="Times New Roman" panose="02020603050405020304" pitchFamily="18" charset="0"/>
                <a:cs typeface="Times New Roman" panose="02020603050405020304" pitchFamily="18" charset="0"/>
              </a:rPr>
              <a:t>  </a:t>
            </a:r>
            <a:r>
              <a:rPr lang="en-US" altLang="en-US" sz="2400" b="1">
                <a:solidFill>
                  <a:schemeClr val="tx1"/>
                </a:solidFill>
                <a:latin typeface="Times New Roman" panose="02020603050405020304" pitchFamily="18" charset="0"/>
                <a:cs typeface="Times New Roman" panose="02020603050405020304" pitchFamily="18" charset="0"/>
              </a:rPr>
              <a:t>Quản lý nhóm quyền</a:t>
            </a:r>
            <a:r>
              <a:rPr lang="vi-VN" altLang="en-US" sz="2400" b="1">
                <a:solidFill>
                  <a:schemeClr val="tx1"/>
                </a:solidFill>
                <a:latin typeface="Times New Roman" panose="02020603050405020304" pitchFamily="18" charset="0"/>
                <a:cs typeface="Times New Roman" panose="02020603050405020304" pitchFamily="18" charset="0"/>
              </a:rPr>
              <a:t>.</a:t>
            </a:r>
          </a:p>
          <a:p>
            <a:pPr marL="342900" indent="-342900" eaLnBrk="0" fontAlgn="base" hangingPunct="0">
              <a:lnSpc>
                <a:spcPct val="100000"/>
              </a:lnSpc>
              <a:spcBef>
                <a:spcPct val="0"/>
              </a:spcBef>
              <a:spcAft>
                <a:spcPct val="0"/>
              </a:spcAft>
              <a:buClrTx/>
              <a:buSzTx/>
            </a:pPr>
            <a:r>
              <a:rPr lang="vi-VN" altLang="en-US" sz="2400" b="1">
                <a:solidFill>
                  <a:schemeClr val="tx1"/>
                </a:solidFill>
                <a:latin typeface="Times New Roman" panose="02020603050405020304" pitchFamily="18" charset="0"/>
                <a:cs typeface="Times New Roman" panose="02020603050405020304" pitchFamily="18" charset="0"/>
              </a:rPr>
              <a:t>  Quản lý hotel</a:t>
            </a:r>
          </a:p>
        </p:txBody>
      </p:sp>
    </p:spTree>
    <p:extLst>
      <p:ext uri="{BB962C8B-B14F-4D97-AF65-F5344CB8AC3E}">
        <p14:creationId xmlns:p14="http://schemas.microsoft.com/office/powerpoint/2010/main" val="1327917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4450658" y="1429280"/>
            <a:ext cx="4024747" cy="629635"/>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vi-VN" sz="2400" b="1" dirty="0">
                <a:solidFill>
                  <a:srgbClr val="C00000"/>
                </a:solidFill>
                <a:effectLst/>
                <a:latin typeface="Times New Roman" panose="02020603050405020304" pitchFamily="18" charset="0"/>
                <a:ea typeface="Times New Roman" panose="02020603050405020304" pitchFamily="18" charset="0"/>
              </a:rPr>
              <a:t>Dự tính chi phí cho cá nhân</a:t>
            </a:r>
            <a:endParaRPr sz="2400" b="1" dirty="0">
              <a:solidFill>
                <a:srgbClr val="C00000"/>
              </a:solidFill>
            </a:endParaRPr>
          </a:p>
        </p:txBody>
      </p:sp>
      <p:sp>
        <p:nvSpPr>
          <p:cNvPr id="232" name="Google Shape;232;p18"/>
          <p:cNvSpPr/>
          <p:nvPr/>
        </p:nvSpPr>
        <p:spPr>
          <a:xfrm>
            <a:off x="11548085" y="1192960"/>
            <a:ext cx="478500" cy="478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3" name="Google Shape;233;p18"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8">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1200480590"/>
              </p:ext>
            </p:extLst>
          </p:nvPr>
        </p:nvGraphicFramePr>
        <p:xfrm>
          <a:off x="1909483" y="2113935"/>
          <a:ext cx="8668871" cy="3680545"/>
        </p:xfrm>
        <a:graphic>
          <a:graphicData uri="http://schemas.openxmlformats.org/drawingml/2006/table">
            <a:tbl>
              <a:tblPr firstRow="1" firstCol="1" bandRow="1">
                <a:tableStyleId>{5C22544A-7EE6-4342-B048-85BDC9FD1C3A}</a:tableStyleId>
              </a:tblPr>
              <a:tblGrid>
                <a:gridCol w="1332810">
                  <a:extLst>
                    <a:ext uri="{9D8B030D-6E8A-4147-A177-3AD203B41FA5}">
                      <a16:colId xmlns:a16="http://schemas.microsoft.com/office/drawing/2014/main" val="1155021379"/>
                    </a:ext>
                  </a:extLst>
                </a:gridCol>
                <a:gridCol w="2293268">
                  <a:extLst>
                    <a:ext uri="{9D8B030D-6E8A-4147-A177-3AD203B41FA5}">
                      <a16:colId xmlns:a16="http://schemas.microsoft.com/office/drawing/2014/main" val="1040490411"/>
                    </a:ext>
                  </a:extLst>
                </a:gridCol>
                <a:gridCol w="1607575">
                  <a:extLst>
                    <a:ext uri="{9D8B030D-6E8A-4147-A177-3AD203B41FA5}">
                      <a16:colId xmlns:a16="http://schemas.microsoft.com/office/drawing/2014/main" val="3161089924"/>
                    </a:ext>
                  </a:extLst>
                </a:gridCol>
                <a:gridCol w="1607575">
                  <a:extLst>
                    <a:ext uri="{9D8B030D-6E8A-4147-A177-3AD203B41FA5}">
                      <a16:colId xmlns:a16="http://schemas.microsoft.com/office/drawing/2014/main" val="1781987134"/>
                    </a:ext>
                  </a:extLst>
                </a:gridCol>
                <a:gridCol w="1827643">
                  <a:extLst>
                    <a:ext uri="{9D8B030D-6E8A-4147-A177-3AD203B41FA5}">
                      <a16:colId xmlns:a16="http://schemas.microsoft.com/office/drawing/2014/main" val="3838146958"/>
                    </a:ext>
                  </a:extLst>
                </a:gridCol>
              </a:tblGrid>
              <a:tr h="610009">
                <a:tc>
                  <a:txBody>
                    <a:bodyPr/>
                    <a:lstStyle/>
                    <a:p>
                      <a:pPr marL="0" marR="0" algn="ctr" fontAlgn="base">
                        <a:lnSpc>
                          <a:spcPct val="150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STT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B0F0"/>
                    </a:solidFill>
                  </a:tcPr>
                </a:tc>
                <a:tc>
                  <a:txBody>
                    <a:bodyPr/>
                    <a:lstStyle/>
                    <a:p>
                      <a:pPr marL="0" marR="0" algn="ctr" fontAlgn="base">
                        <a:lnSpc>
                          <a:spcPct val="150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Tiêu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chí</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B0F0"/>
                    </a:solidFill>
                  </a:tcPr>
                </a:tc>
                <a:tc>
                  <a:txBody>
                    <a:bodyPr/>
                    <a:lstStyle/>
                    <a:p>
                      <a:pPr marL="0" marR="0" algn="ctr" fontAlgn="base">
                        <a:lnSpc>
                          <a:spcPct val="150000"/>
                        </a:lnSpc>
                        <a:spcBef>
                          <a:spcPts val="0"/>
                        </a:spcBef>
                        <a:spcAft>
                          <a:spcPts val="0"/>
                        </a:spcAft>
                      </a:pP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B0F0"/>
                    </a:solidFill>
                  </a:tcPr>
                </a:tc>
                <a:tc>
                  <a:txBody>
                    <a:bodyPr/>
                    <a:lstStyle/>
                    <a:p>
                      <a:pPr marL="0" marR="0" algn="ctr" fontAlgn="base">
                        <a:lnSpc>
                          <a:spcPct val="150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Đơn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B0F0"/>
                    </a:solidFill>
                  </a:tcPr>
                </a:tc>
                <a:tc>
                  <a:txBody>
                    <a:bodyPr/>
                    <a:lstStyle/>
                    <a:p>
                      <a:pPr marL="0" marR="0" algn="ctr" fontAlgn="base">
                        <a:lnSpc>
                          <a:spcPct val="150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Chi </a:t>
                      </a:r>
                      <a:r>
                        <a:rPr lang="en-US" sz="1600" dirty="0" err="1">
                          <a:effectLst/>
                          <a:latin typeface="Times New Roman" panose="02020603050405020304" pitchFamily="18" charset="0"/>
                          <a:cs typeface="Times New Roman" panose="02020603050405020304" pitchFamily="18" charset="0"/>
                        </a:rPr>
                        <a:t>phí</a:t>
                      </a:r>
                      <a:r>
                        <a:rPr lang="en-US" sz="1600" dirty="0">
                          <a:effectLst/>
                          <a:latin typeface="Times New Roman" panose="02020603050405020304" pitchFamily="18" charset="0"/>
                          <a:cs typeface="Times New Roman" panose="02020603050405020304" pitchFamily="18" charset="0"/>
                        </a:rPr>
                        <a:t> (VNĐ)</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2848983169"/>
                  </a:ext>
                </a:extLst>
              </a:tr>
              <a:tr h="443122">
                <a:tc>
                  <a:txBody>
                    <a:bodyPr/>
                    <a:lstStyle/>
                    <a:p>
                      <a:pPr marL="457200" marR="0" algn="ctr" fontAlgn="base">
                        <a:lnSpc>
                          <a:spcPct val="150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Giờ</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làm</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việc</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a:effectLst/>
                          <a:latin typeface="Times New Roman" panose="02020603050405020304" pitchFamily="18" charset="0"/>
                          <a:ea typeface="Times New Roman" panose="02020603050405020304" pitchFamily="18" charset="0"/>
                          <a:cs typeface="Times New Roman" panose="02020603050405020304" pitchFamily="18" charset="0"/>
                        </a:rPr>
                        <a:t>148</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Giờ</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r" fontAlgn="base">
                        <a:lnSpc>
                          <a:spcPct val="150000"/>
                        </a:lnSpc>
                        <a:spcBef>
                          <a:spcPts val="0"/>
                        </a:spcBef>
                        <a:spcAft>
                          <a:spcPts val="0"/>
                        </a:spcAft>
                      </a:pPr>
                      <a:r>
                        <a:rPr lang="vi-VN" sz="16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4.440.000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6133816"/>
                  </a:ext>
                </a:extLst>
              </a:tr>
              <a:tr h="443122">
                <a:tc>
                  <a:txBody>
                    <a:bodyPr/>
                    <a:lstStyle/>
                    <a:p>
                      <a:pPr marL="457200" marR="0" algn="ctr" fontAlgn="base">
                        <a:lnSpc>
                          <a:spcPct val="150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600">
                          <a:effectLst/>
                          <a:latin typeface="Times New Roman" panose="02020603050405020304" pitchFamily="18" charset="0"/>
                          <a:cs typeface="Times New Roman" panose="02020603050405020304" pitchFamily="18" charset="0"/>
                        </a:rPr>
                        <a:t>Hỗ trợ chi phí đi lại</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25.000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Ngày</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1.600.000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9842079"/>
                  </a:ext>
                </a:extLst>
              </a:tr>
              <a:tr h="443122">
                <a:tc>
                  <a:txBody>
                    <a:bodyPr/>
                    <a:lstStyle/>
                    <a:p>
                      <a:pPr marL="457200" marR="0" algn="ctr" fontAlgn="base">
                        <a:lnSpc>
                          <a:spcPct val="150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600">
                          <a:effectLst/>
                          <a:latin typeface="Times New Roman" panose="02020603050405020304" pitchFamily="18" charset="0"/>
                          <a:cs typeface="Times New Roman" panose="02020603050405020304" pitchFamily="18" charset="0"/>
                        </a:rPr>
                        <a:t>Hỗ trợ chi phí ăn trưa</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25.000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Ngày</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r" fontAlgn="base">
                        <a:lnSpc>
                          <a:spcPct val="150000"/>
                        </a:lnSpc>
                        <a:spcBef>
                          <a:spcPts val="0"/>
                        </a:spcBef>
                        <a:spcAft>
                          <a:spcPts val="0"/>
                        </a:spcAft>
                      </a:pPr>
                      <a:r>
                        <a:rPr lang="vi-VN" sz="16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1.600.000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2695237"/>
                  </a:ext>
                </a:extLst>
              </a:tr>
              <a:tr h="443122">
                <a:tc>
                  <a:txBody>
                    <a:bodyPr/>
                    <a:lstStyle/>
                    <a:p>
                      <a:pPr marL="457200" marR="0" algn="ctr" fontAlgn="base">
                        <a:lnSpc>
                          <a:spcPct val="150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4</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600">
                          <a:effectLst/>
                          <a:latin typeface="Times New Roman" panose="02020603050405020304" pitchFamily="18" charset="0"/>
                          <a:cs typeface="Times New Roman" panose="02020603050405020304" pitchFamily="18" charset="0"/>
                        </a:rPr>
                        <a:t>Khấu hao máy tính cá </a:t>
                      </a:r>
                      <a:r>
                        <a:rPr lang="vi-VN" sz="1600">
                          <a:effectLst/>
                          <a:latin typeface="Times New Roman" panose="02020603050405020304" pitchFamily="18" charset="0"/>
                          <a:cs typeface="Times New Roman" panose="02020603050405020304" pitchFamily="18" charset="0"/>
                        </a:rPr>
                        <a:t>nhân, ín ấn, văn phòng phẩm,…</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vi-VN" sz="16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700.000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ctr" fontAlgn="base">
                        <a:lnSpc>
                          <a:spcPct val="150000"/>
                        </a:lnSpc>
                        <a:spcBef>
                          <a:spcPts val="0"/>
                        </a:spcBef>
                        <a:spcAft>
                          <a:spcPts val="0"/>
                        </a:spcAft>
                      </a:pP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Tháng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algn="r" fontAlgn="base">
                        <a:lnSpc>
                          <a:spcPct val="150000"/>
                        </a:lnSpc>
                        <a:spcBef>
                          <a:spcPts val="0"/>
                        </a:spcBef>
                        <a:spcAft>
                          <a:spcPts val="0"/>
                        </a:spcAft>
                      </a:pPr>
                      <a:r>
                        <a:rPr lang="vi-VN" sz="16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1.400.000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95442160"/>
                  </a:ext>
                </a:extLst>
              </a:tr>
              <a:tr h="443122">
                <a:tc gridSpan="4">
                  <a:txBody>
                    <a:bodyPr/>
                    <a:lstStyle/>
                    <a:p>
                      <a:pPr marL="457200" marR="0" algn="ctr" fontAlgn="base">
                        <a:lnSpc>
                          <a:spcPct val="150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Tổng</a:t>
                      </a:r>
                      <a:r>
                        <a:rPr lang="en-US" sz="1600" dirty="0">
                          <a:effectLst/>
                          <a:latin typeface="Times New Roman" panose="02020603050405020304" pitchFamily="18" charset="0"/>
                          <a:cs typeface="Times New Roman" panose="02020603050405020304" pitchFamily="18" charset="0"/>
                        </a:rPr>
                        <a:t> chi </a:t>
                      </a:r>
                      <a:r>
                        <a:rPr lang="en-US" sz="1600" dirty="0" err="1">
                          <a:effectLst/>
                          <a:latin typeface="Times New Roman" panose="02020603050405020304" pitchFamily="18" charset="0"/>
                          <a:cs typeface="Times New Roman" panose="02020603050405020304" pitchFamily="18" charset="0"/>
                        </a:rPr>
                        <a:t>phí</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hMerge="1">
                  <a:txBody>
                    <a:bodyPr/>
                    <a:lstStyle/>
                    <a:p>
                      <a:endParaRPr lang="en-US"/>
                    </a:p>
                  </a:txBody>
                  <a:tcPr/>
                </a:tc>
                <a:tc hMerge="1">
                  <a:txBody>
                    <a:bodyPr/>
                    <a:lstStyle/>
                    <a:p>
                      <a:endParaRPr lang="en-US"/>
                    </a:p>
                  </a:txBody>
                  <a:tcPr/>
                </a:tc>
                <a:tc hMerge="1">
                  <a:txBody>
                    <a:bodyPr/>
                    <a:lstStyle/>
                    <a:p>
                      <a:endParaRPr lang="vi-VN"/>
                    </a:p>
                  </a:txBody>
                  <a:tcPr/>
                </a:tc>
                <a:tc>
                  <a:txBody>
                    <a:bodyPr/>
                    <a:lstStyle/>
                    <a:p>
                      <a:pPr marL="457200" marR="0" algn="r" fontAlgn="base">
                        <a:lnSpc>
                          <a:spcPct val="150000"/>
                        </a:lnSpc>
                        <a:spcBef>
                          <a:spcPts val="0"/>
                        </a:spcBef>
                        <a:spcAft>
                          <a:spcPts val="0"/>
                        </a:spcAft>
                      </a:pPr>
                      <a:r>
                        <a:rPr lang="vi-VN" sz="16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9.04</a:t>
                      </a:r>
                      <a:r>
                        <a:rPr lang="en-US" sz="1600" b="0" i="0" u="none" strike="noStrike" cap="none">
                          <a:solidFill>
                            <a:schemeClr val="dk1"/>
                          </a:solidFill>
                          <a:effectLst/>
                          <a:latin typeface="Times New Roman" panose="02020603050405020304" pitchFamily="18" charset="0"/>
                          <a:ea typeface="+mn-ea"/>
                          <a:cs typeface="Times New Roman" panose="02020603050405020304" pitchFamily="18" charset="0"/>
                          <a:sym typeface="Arial"/>
                        </a:rPr>
                        <a:t>0</a:t>
                      </a:r>
                      <a:r>
                        <a:rPr lang="vi-VN" sz="16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.000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61394907"/>
                  </a:ext>
                </a:extLst>
              </a:tr>
            </a:tbl>
          </a:graphicData>
        </a:graphic>
      </p:graphicFrame>
      <p:sp>
        <p:nvSpPr>
          <p:cNvPr id="2" name="Rectangle 1">
            <a:extLst>
              <a:ext uri="{FF2B5EF4-FFF2-40B4-BE49-F238E27FC236}">
                <a16:creationId xmlns:a16="http://schemas.microsoft.com/office/drawing/2014/main" id="{E83ADF5B-684E-34AF-B634-2C81AC249535}"/>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3557262" y="1289710"/>
            <a:ext cx="5633474"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vi-VN" sz="2400" b="1" dirty="0">
                <a:solidFill>
                  <a:srgbClr val="C00000"/>
                </a:solidFill>
                <a:effectLst/>
                <a:latin typeface="Times New Roman" panose="02020603050405020304" pitchFamily="18" charset="0"/>
                <a:ea typeface="Times New Roman" panose="02020603050405020304" pitchFamily="18" charset="0"/>
              </a:rPr>
              <a:t>Bảng chú thích cho dự toán chi phí</a:t>
            </a:r>
            <a:endParaRPr lang="en-US" sz="2400" b="1" dirty="0">
              <a:solidFill>
                <a:srgbClr val="C00000"/>
              </a:solidFill>
            </a:endParaRPr>
          </a:p>
        </p:txBody>
      </p:sp>
      <p:sp>
        <p:nvSpPr>
          <p:cNvPr id="241" name="Google Shape;241;p19"/>
          <p:cNvSpPr/>
          <p:nvPr/>
        </p:nvSpPr>
        <p:spPr>
          <a:xfrm>
            <a:off x="11548085" y="1192960"/>
            <a:ext cx="478500" cy="478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2" name="Google Shape;242;p19"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9">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2015228339"/>
              </p:ext>
            </p:extLst>
          </p:nvPr>
        </p:nvGraphicFramePr>
        <p:xfrm>
          <a:off x="2123991" y="1914525"/>
          <a:ext cx="7944018" cy="3446371"/>
        </p:xfrm>
        <a:graphic>
          <a:graphicData uri="http://schemas.openxmlformats.org/drawingml/2006/table">
            <a:tbl>
              <a:tblPr firstRow="1" firstCol="1" bandRow="1">
                <a:tableStyleId>{5C22544A-7EE6-4342-B048-85BDC9FD1C3A}</a:tableStyleId>
              </a:tblPr>
              <a:tblGrid>
                <a:gridCol w="4821552">
                  <a:extLst>
                    <a:ext uri="{9D8B030D-6E8A-4147-A177-3AD203B41FA5}">
                      <a16:colId xmlns:a16="http://schemas.microsoft.com/office/drawing/2014/main" val="3572292152"/>
                    </a:ext>
                  </a:extLst>
                </a:gridCol>
                <a:gridCol w="1671180">
                  <a:extLst>
                    <a:ext uri="{9D8B030D-6E8A-4147-A177-3AD203B41FA5}">
                      <a16:colId xmlns:a16="http://schemas.microsoft.com/office/drawing/2014/main" val="3926184877"/>
                    </a:ext>
                  </a:extLst>
                </a:gridCol>
                <a:gridCol w="1451286">
                  <a:extLst>
                    <a:ext uri="{9D8B030D-6E8A-4147-A177-3AD203B41FA5}">
                      <a16:colId xmlns:a16="http://schemas.microsoft.com/office/drawing/2014/main" val="644944781"/>
                    </a:ext>
                  </a:extLst>
                </a:gridCol>
              </a:tblGrid>
              <a:tr h="387655">
                <a:tc>
                  <a:txBody>
                    <a:bodyPr/>
                    <a:lstStyle/>
                    <a:p>
                      <a:pPr marL="457200" marR="0" algn="ctr" fontAlgn="base">
                        <a:lnSpc>
                          <a:spcPct val="150000"/>
                        </a:lnSpc>
                        <a:spcBef>
                          <a:spcPts val="0"/>
                        </a:spcBef>
                        <a:spcAft>
                          <a:spcPts val="0"/>
                        </a:spcAft>
                      </a:pPr>
                      <a:r>
                        <a:rPr lang="en-US" sz="1400" dirty="0" err="1">
                          <a:effectLst/>
                        </a:rPr>
                        <a:t>Mô</a:t>
                      </a:r>
                      <a:r>
                        <a:rPr lang="en-US" sz="1400" dirty="0">
                          <a:effectLst/>
                        </a:rPr>
                        <a:t> </a:t>
                      </a:r>
                      <a:r>
                        <a:rPr lang="en-US" sz="1400" dirty="0" err="1">
                          <a:effectLst/>
                        </a:rPr>
                        <a:t>tả</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B0F0"/>
                    </a:solidFill>
                  </a:tcPr>
                </a:tc>
                <a:tc>
                  <a:txBody>
                    <a:bodyPr/>
                    <a:lstStyle/>
                    <a:p>
                      <a:pPr marL="457200" marR="0" algn="ctr" fontAlgn="base">
                        <a:lnSpc>
                          <a:spcPct val="150000"/>
                        </a:lnSpc>
                        <a:spcBef>
                          <a:spcPts val="0"/>
                        </a:spcBef>
                        <a:spcAft>
                          <a:spcPts val="0"/>
                        </a:spcAft>
                      </a:pPr>
                      <a:r>
                        <a:rPr lang="en-US" sz="1400" dirty="0" err="1">
                          <a:effectLst/>
                        </a:rPr>
                        <a:t>Số</a:t>
                      </a:r>
                      <a:r>
                        <a:rPr lang="en-US" sz="1400" dirty="0">
                          <a:effectLst/>
                        </a:rPr>
                        <a:t> </a:t>
                      </a:r>
                      <a:r>
                        <a:rPr lang="en-US" sz="1400" dirty="0" err="1">
                          <a:effectLst/>
                        </a:rPr>
                        <a:t>lượng</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B0F0"/>
                    </a:solidFill>
                  </a:tcPr>
                </a:tc>
                <a:tc>
                  <a:txBody>
                    <a:bodyPr/>
                    <a:lstStyle/>
                    <a:p>
                      <a:pPr marL="457200" marR="0" algn="ctr" fontAlgn="base">
                        <a:lnSpc>
                          <a:spcPct val="150000"/>
                        </a:lnSpc>
                        <a:spcBef>
                          <a:spcPts val="0"/>
                        </a:spcBef>
                        <a:spcAft>
                          <a:spcPts val="0"/>
                        </a:spcAft>
                      </a:pPr>
                      <a:r>
                        <a:rPr lang="en-US" sz="1400" dirty="0">
                          <a:effectLst/>
                        </a:rPr>
                        <a:t>Đơn </a:t>
                      </a:r>
                      <a:r>
                        <a:rPr lang="en-US" sz="1400" dirty="0" err="1">
                          <a:effectLst/>
                        </a:rPr>
                        <a:t>vị</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rgbClr val="00B0F0"/>
                    </a:solidFill>
                  </a:tcPr>
                </a:tc>
                <a:extLst>
                  <a:ext uri="{0D108BD9-81ED-4DB2-BD59-A6C34878D82A}">
                    <a16:rowId xmlns:a16="http://schemas.microsoft.com/office/drawing/2014/main" val="1505281748"/>
                  </a:ext>
                </a:extLst>
              </a:tr>
              <a:tr h="300016">
                <a:tc>
                  <a:txBody>
                    <a:bodyPr/>
                    <a:lstStyle/>
                    <a:p>
                      <a:pPr marL="457200" marR="0" fontAlgn="base">
                        <a:lnSpc>
                          <a:spcPct val="150000"/>
                        </a:lnSpc>
                        <a:spcBef>
                          <a:spcPts val="0"/>
                        </a:spcBef>
                        <a:spcAft>
                          <a:spcPts val="0"/>
                        </a:spcAft>
                      </a:pPr>
                      <a:r>
                        <a:rPr lang="en-US" sz="1400" dirty="0" err="1">
                          <a:effectLst/>
                        </a:rPr>
                        <a:t>Số</a:t>
                      </a:r>
                      <a:r>
                        <a:rPr lang="en-US" sz="1400" dirty="0">
                          <a:effectLst/>
                        </a:rPr>
                        <a:t> </a:t>
                      </a:r>
                      <a:r>
                        <a:rPr lang="en-US" sz="1400" dirty="0" err="1">
                          <a:effectLst/>
                        </a:rPr>
                        <a:t>lượng</a:t>
                      </a:r>
                      <a:r>
                        <a:rPr lang="en-US" sz="1400" dirty="0">
                          <a:effectLst/>
                        </a:rPr>
                        <a:t> </a:t>
                      </a:r>
                      <a:r>
                        <a:rPr lang="en-US" sz="1400" dirty="0" err="1">
                          <a:effectLst/>
                        </a:rPr>
                        <a:t>thành</a:t>
                      </a:r>
                      <a:r>
                        <a:rPr lang="en-US" sz="1400" dirty="0">
                          <a:effectLst/>
                        </a:rPr>
                        <a:t> </a:t>
                      </a:r>
                      <a:r>
                        <a:rPr lang="en-US" sz="1400" dirty="0" err="1">
                          <a:effectLst/>
                        </a:rPr>
                        <a:t>viên</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vi-VN" sz="1400" dirty="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err="1">
                          <a:effectLst/>
                        </a:rPr>
                        <a:t>Người</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15552"/>
                  </a:ext>
                </a:extLst>
              </a:tr>
              <a:tr h="300016">
                <a:tc>
                  <a:txBody>
                    <a:bodyPr/>
                    <a:lstStyle/>
                    <a:p>
                      <a:pPr marL="457200" marR="0" fontAlgn="base">
                        <a:lnSpc>
                          <a:spcPct val="150000"/>
                        </a:lnSpc>
                        <a:spcBef>
                          <a:spcPts val="0"/>
                        </a:spcBef>
                        <a:spcAft>
                          <a:spcPts val="0"/>
                        </a:spcAft>
                      </a:pPr>
                      <a:r>
                        <a:rPr lang="en-US" sz="1400" dirty="0" err="1">
                          <a:effectLst/>
                        </a:rPr>
                        <a:t>Số</a:t>
                      </a:r>
                      <a:r>
                        <a:rPr lang="en-US" sz="1400" dirty="0">
                          <a:effectLst/>
                        </a:rPr>
                        <a:t> </a:t>
                      </a:r>
                      <a:r>
                        <a:rPr lang="en-US" sz="1400" dirty="0" err="1">
                          <a:effectLst/>
                        </a:rPr>
                        <a:t>giờ</a:t>
                      </a:r>
                      <a:r>
                        <a:rPr lang="en-US" sz="1400" dirty="0">
                          <a:effectLst/>
                        </a:rPr>
                        <a:t> </a:t>
                      </a:r>
                      <a:r>
                        <a:rPr lang="en-US" sz="1400" dirty="0" err="1">
                          <a:effectLst/>
                        </a:rPr>
                        <a:t>làm</a:t>
                      </a:r>
                      <a:r>
                        <a:rPr lang="en-US" sz="1400" dirty="0">
                          <a:effectLst/>
                        </a:rPr>
                        <a:t> </a:t>
                      </a:r>
                      <a:r>
                        <a:rPr lang="en-US" sz="1400" dirty="0" err="1">
                          <a:effectLst/>
                        </a:rPr>
                        <a:t>việc</a:t>
                      </a:r>
                      <a:r>
                        <a:rPr lang="en-US" sz="1400" dirty="0">
                          <a:effectLst/>
                        </a:rPr>
                        <a:t> </a:t>
                      </a:r>
                      <a:r>
                        <a:rPr lang="en-US" sz="1400" dirty="0" err="1">
                          <a:effectLst/>
                        </a:rPr>
                        <a:t>mỗi</a:t>
                      </a:r>
                      <a:r>
                        <a:rPr lang="en-US" sz="1400" dirty="0">
                          <a:effectLst/>
                        </a:rPr>
                        <a:t> </a:t>
                      </a:r>
                      <a:r>
                        <a:rPr lang="en-US" sz="1400" dirty="0" err="1">
                          <a:effectLst/>
                        </a:rPr>
                        <a:t>ngày</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vi-VN" sz="1400" b="0" i="0" u="none" strike="noStrike" cap="none" dirty="0">
                          <a:solidFill>
                            <a:schemeClr val="dk1"/>
                          </a:solidFill>
                          <a:effectLst/>
                          <a:latin typeface="+mn-lt"/>
                          <a:ea typeface="+mn-ea"/>
                          <a:cs typeface="+mn-cs"/>
                          <a:sym typeface="Arial"/>
                        </a:rPr>
                        <a:t>4-8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err="1">
                          <a:effectLst/>
                        </a:rPr>
                        <a:t>Giờ</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4359250"/>
                  </a:ext>
                </a:extLst>
              </a:tr>
              <a:tr h="351951">
                <a:tc>
                  <a:txBody>
                    <a:bodyPr/>
                    <a:lstStyle/>
                    <a:p>
                      <a:pPr marL="457200" marR="0" fontAlgn="base">
                        <a:lnSpc>
                          <a:spcPct val="150000"/>
                        </a:lnSpc>
                        <a:spcBef>
                          <a:spcPts val="0"/>
                        </a:spcBef>
                        <a:spcAft>
                          <a:spcPts val="0"/>
                        </a:spcAft>
                      </a:pPr>
                      <a:r>
                        <a:rPr lang="en-US" sz="1400" dirty="0">
                          <a:effectLst/>
                        </a:rPr>
                        <a:t>Chi </a:t>
                      </a:r>
                      <a:r>
                        <a:rPr lang="en-US" sz="1400" dirty="0" err="1">
                          <a:effectLst/>
                        </a:rPr>
                        <a:t>phí</a:t>
                      </a:r>
                      <a:r>
                        <a:rPr lang="en-US" sz="1400" dirty="0">
                          <a:effectLst/>
                        </a:rPr>
                        <a:t> </a:t>
                      </a:r>
                      <a:r>
                        <a:rPr lang="en-US" sz="1400" dirty="0" err="1">
                          <a:effectLst/>
                        </a:rPr>
                        <a:t>cho</a:t>
                      </a:r>
                      <a:r>
                        <a:rPr lang="en-US" sz="1400" dirty="0">
                          <a:effectLst/>
                        </a:rPr>
                        <a:t> </a:t>
                      </a:r>
                      <a:r>
                        <a:rPr lang="en-US" sz="1400" dirty="0" err="1">
                          <a:effectLst/>
                        </a:rPr>
                        <a:t>mỗi</a:t>
                      </a:r>
                      <a:r>
                        <a:rPr lang="en-US" sz="1400" dirty="0">
                          <a:effectLst/>
                        </a:rPr>
                        <a:t> </a:t>
                      </a:r>
                      <a:r>
                        <a:rPr lang="en-US" sz="1400" dirty="0" err="1">
                          <a:effectLst/>
                        </a:rPr>
                        <a:t>thành</a:t>
                      </a:r>
                      <a:r>
                        <a:rPr lang="en-US" sz="1400" dirty="0">
                          <a:effectLst/>
                        </a:rPr>
                        <a:t> </a:t>
                      </a:r>
                      <a:r>
                        <a:rPr lang="en-US" sz="1400" dirty="0" err="1">
                          <a:effectLst/>
                        </a:rPr>
                        <a:t>viên</a:t>
                      </a:r>
                      <a:r>
                        <a:rPr lang="en-US" sz="1400" dirty="0">
                          <a:effectLst/>
                        </a:rPr>
                        <a:t> </a:t>
                      </a:r>
                      <a:r>
                        <a:rPr lang="en-US" sz="1400" dirty="0" err="1">
                          <a:effectLst/>
                        </a:rPr>
                        <a:t>trên</a:t>
                      </a:r>
                      <a:r>
                        <a:rPr lang="en-US" sz="1400" dirty="0">
                          <a:effectLst/>
                        </a:rPr>
                        <a:t> </a:t>
                      </a:r>
                      <a:r>
                        <a:rPr lang="en-US" sz="1400" dirty="0" err="1">
                          <a:effectLst/>
                        </a:rPr>
                        <a:t>một</a:t>
                      </a:r>
                      <a:r>
                        <a:rPr lang="en-US" sz="1400" dirty="0">
                          <a:effectLst/>
                        </a:rPr>
                        <a:t> </a:t>
                      </a:r>
                      <a:r>
                        <a:rPr lang="en-US" sz="1400" dirty="0" err="1">
                          <a:effectLst/>
                        </a:rPr>
                        <a:t>giờ</a:t>
                      </a:r>
                      <a:r>
                        <a:rPr lang="en-US" sz="1400" dirty="0">
                          <a:effectLst/>
                        </a:rPr>
                        <a:t> </a:t>
                      </a:r>
                      <a:r>
                        <a:rPr lang="en-US" sz="1400" dirty="0" err="1">
                          <a:effectLst/>
                        </a:rPr>
                        <a:t>làm</a:t>
                      </a:r>
                      <a:r>
                        <a:rPr lang="en-US" sz="1400" dirty="0">
                          <a:effectLst/>
                        </a:rPr>
                        <a:t> </a:t>
                      </a:r>
                      <a:r>
                        <a:rPr lang="en-US" sz="1400" dirty="0" err="1">
                          <a:effectLst/>
                        </a:rPr>
                        <a:t>việc</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en-US" sz="1400" b="0" i="0" u="none" strike="noStrike" cap="none" dirty="0">
                          <a:solidFill>
                            <a:schemeClr val="dk1"/>
                          </a:solidFill>
                          <a:effectLst/>
                          <a:latin typeface="+mn-lt"/>
                          <a:ea typeface="+mn-ea"/>
                          <a:cs typeface="+mn-cs"/>
                          <a:sym typeface="Arial"/>
                        </a:rPr>
                        <a:t>30</a:t>
                      </a:r>
                      <a:r>
                        <a:rPr lang="vi-VN" sz="1400" b="0" i="0" u="none" strike="noStrike" cap="none" dirty="0">
                          <a:solidFill>
                            <a:schemeClr val="dk1"/>
                          </a:solidFill>
                          <a:effectLst/>
                          <a:latin typeface="+mn-lt"/>
                          <a:ea typeface="+mn-ea"/>
                          <a:cs typeface="+mn-cs"/>
                          <a:sym typeface="Arial"/>
                        </a:rPr>
                        <a:t>.000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a:effectLst/>
                        </a:rPr>
                        <a:t>VNĐ</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731350"/>
                  </a:ext>
                </a:extLst>
              </a:tr>
              <a:tr h="300016">
                <a:tc>
                  <a:txBody>
                    <a:bodyPr/>
                    <a:lstStyle/>
                    <a:p>
                      <a:pPr marL="457200" marR="0" fontAlgn="base">
                        <a:lnSpc>
                          <a:spcPct val="150000"/>
                        </a:lnSpc>
                        <a:spcBef>
                          <a:spcPts val="0"/>
                        </a:spcBef>
                        <a:spcAft>
                          <a:spcPts val="0"/>
                        </a:spcAft>
                      </a:pPr>
                      <a:r>
                        <a:rPr lang="en-US" sz="1400" dirty="0">
                          <a:effectLst/>
                        </a:rPr>
                        <a:t>Chi </a:t>
                      </a:r>
                      <a:r>
                        <a:rPr lang="en-US" sz="1400" dirty="0" err="1">
                          <a:effectLst/>
                        </a:rPr>
                        <a:t>phí</a:t>
                      </a:r>
                      <a:r>
                        <a:rPr lang="en-US" sz="1400" dirty="0">
                          <a:effectLst/>
                        </a:rPr>
                        <a:t> </a:t>
                      </a:r>
                      <a:r>
                        <a:rPr lang="en-US" sz="1400" dirty="0" err="1">
                          <a:effectLst/>
                        </a:rPr>
                        <a:t>hỗ</a:t>
                      </a:r>
                      <a:r>
                        <a:rPr lang="en-US" sz="1400" dirty="0">
                          <a:effectLst/>
                        </a:rPr>
                        <a:t> </a:t>
                      </a:r>
                      <a:r>
                        <a:rPr lang="en-US" sz="1400" dirty="0" err="1">
                          <a:effectLst/>
                        </a:rPr>
                        <a:t>trợ</a:t>
                      </a:r>
                      <a:r>
                        <a:rPr lang="en-US" sz="1400" dirty="0">
                          <a:effectLst/>
                        </a:rPr>
                        <a:t> </a:t>
                      </a:r>
                      <a:r>
                        <a:rPr lang="en-US" sz="1400" dirty="0" err="1">
                          <a:effectLst/>
                        </a:rPr>
                        <a:t>đi</a:t>
                      </a:r>
                      <a:r>
                        <a:rPr lang="en-US" sz="1400" dirty="0">
                          <a:effectLst/>
                        </a:rPr>
                        <a:t> </a:t>
                      </a:r>
                      <a:r>
                        <a:rPr lang="en-US" sz="1400" dirty="0" err="1">
                          <a:effectLst/>
                        </a:rPr>
                        <a:t>lại</a:t>
                      </a:r>
                      <a:r>
                        <a:rPr lang="en-US" sz="1400" dirty="0">
                          <a:effectLst/>
                        </a:rPr>
                        <a:t> </a:t>
                      </a:r>
                      <a:r>
                        <a:rPr lang="en-US" sz="1400" dirty="0" err="1">
                          <a:effectLst/>
                        </a:rPr>
                        <a:t>trên</a:t>
                      </a:r>
                      <a:r>
                        <a:rPr lang="en-US" sz="1400" dirty="0">
                          <a:effectLst/>
                        </a:rPr>
                        <a:t> 1 </a:t>
                      </a:r>
                      <a:r>
                        <a:rPr lang="en-US" sz="1400" dirty="0" err="1">
                          <a:effectLst/>
                        </a:rPr>
                        <a:t>người</a:t>
                      </a:r>
                      <a:r>
                        <a:rPr lang="en-US" sz="1400" dirty="0">
                          <a:effectLst/>
                        </a:rPr>
                        <a:t>/</a:t>
                      </a:r>
                      <a:r>
                        <a:rPr lang="en-US" sz="1400" dirty="0" err="1">
                          <a:effectLst/>
                        </a:rPr>
                        <a:t>ngày</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vi-VN" sz="1400" b="0" i="0" u="none" strike="noStrike" cap="none" dirty="0">
                          <a:solidFill>
                            <a:schemeClr val="dk1"/>
                          </a:solidFill>
                          <a:effectLst/>
                          <a:latin typeface="+mn-lt"/>
                          <a:ea typeface="+mn-ea"/>
                          <a:cs typeface="+mn-cs"/>
                          <a:sym typeface="Arial"/>
                        </a:rPr>
                        <a:t>25.000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a:effectLst/>
                        </a:rPr>
                        <a:t>VNĐ</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71456140"/>
                  </a:ext>
                </a:extLst>
              </a:tr>
              <a:tr h="300016">
                <a:tc>
                  <a:txBody>
                    <a:bodyPr/>
                    <a:lstStyle/>
                    <a:p>
                      <a:pPr marL="457200" marR="0" fontAlgn="base">
                        <a:lnSpc>
                          <a:spcPct val="150000"/>
                        </a:lnSpc>
                        <a:spcBef>
                          <a:spcPts val="0"/>
                        </a:spcBef>
                        <a:spcAft>
                          <a:spcPts val="0"/>
                        </a:spcAft>
                      </a:pPr>
                      <a:r>
                        <a:rPr lang="en-US" sz="1400" dirty="0" err="1">
                          <a:effectLst/>
                        </a:rPr>
                        <a:t>Thời</a:t>
                      </a:r>
                      <a:r>
                        <a:rPr lang="en-US" sz="1400" dirty="0">
                          <a:effectLst/>
                        </a:rPr>
                        <a:t> </a:t>
                      </a:r>
                      <a:r>
                        <a:rPr lang="en-US" sz="1400" dirty="0" err="1">
                          <a:effectLst/>
                        </a:rPr>
                        <a:t>hạn</a:t>
                      </a:r>
                      <a:r>
                        <a:rPr lang="en-US" sz="1400" dirty="0">
                          <a:effectLst/>
                        </a:rPr>
                        <a:t> </a:t>
                      </a:r>
                      <a:r>
                        <a:rPr lang="en-US" sz="1400" dirty="0" err="1">
                          <a:effectLst/>
                        </a:rPr>
                        <a:t>dự</a:t>
                      </a:r>
                      <a:r>
                        <a:rPr lang="en-US" sz="1400" dirty="0">
                          <a:effectLst/>
                        </a:rPr>
                        <a:t> </a:t>
                      </a:r>
                      <a:r>
                        <a:rPr lang="en-US" sz="1400" dirty="0" err="1">
                          <a:effectLst/>
                        </a:rPr>
                        <a:t>án</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vi-VN" sz="1400" b="0" i="0" u="none" strike="noStrike" cap="none" dirty="0">
                          <a:solidFill>
                            <a:schemeClr val="dk1"/>
                          </a:solidFill>
                          <a:effectLst/>
                          <a:latin typeface="+mn-lt"/>
                          <a:ea typeface="+mn-ea"/>
                          <a:cs typeface="+mn-cs"/>
                          <a:sym typeface="Arial"/>
                        </a:rPr>
                        <a:t>64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err="1">
                          <a:effectLst/>
                        </a:rPr>
                        <a:t>Ngày</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55942479"/>
                  </a:ext>
                </a:extLst>
              </a:tr>
              <a:tr h="300016">
                <a:tc>
                  <a:txBody>
                    <a:bodyPr/>
                    <a:lstStyle/>
                    <a:p>
                      <a:pPr marL="457200" marR="0" fontAlgn="base">
                        <a:lnSpc>
                          <a:spcPct val="150000"/>
                        </a:lnSpc>
                        <a:spcBef>
                          <a:spcPts val="0"/>
                        </a:spcBef>
                        <a:spcAft>
                          <a:spcPts val="0"/>
                        </a:spcAft>
                      </a:pPr>
                      <a:r>
                        <a:rPr lang="en-US" sz="1400" dirty="0">
                          <a:effectLst/>
                        </a:rPr>
                        <a:t>Chi </a:t>
                      </a:r>
                      <a:r>
                        <a:rPr lang="en-US" sz="1400" dirty="0" err="1">
                          <a:effectLst/>
                        </a:rPr>
                        <a:t>phí</a:t>
                      </a:r>
                      <a:r>
                        <a:rPr lang="en-US" sz="1400" dirty="0">
                          <a:effectLst/>
                        </a:rPr>
                        <a:t> </a:t>
                      </a:r>
                      <a:r>
                        <a:rPr lang="en-US" sz="1400" dirty="0" err="1">
                          <a:effectLst/>
                        </a:rPr>
                        <a:t>hổ</a:t>
                      </a:r>
                      <a:r>
                        <a:rPr lang="en-US" sz="1400" dirty="0">
                          <a:effectLst/>
                        </a:rPr>
                        <a:t> </a:t>
                      </a:r>
                      <a:r>
                        <a:rPr lang="en-US" sz="1400" dirty="0" err="1">
                          <a:effectLst/>
                        </a:rPr>
                        <a:t>trợ</a:t>
                      </a:r>
                      <a:r>
                        <a:rPr lang="en-US" sz="1400" dirty="0">
                          <a:effectLst/>
                        </a:rPr>
                        <a:t> </a:t>
                      </a:r>
                      <a:r>
                        <a:rPr lang="en-US" sz="1400" dirty="0" err="1">
                          <a:effectLst/>
                        </a:rPr>
                        <a:t>ăn</a:t>
                      </a:r>
                      <a:r>
                        <a:rPr lang="en-US" sz="1400" dirty="0">
                          <a:effectLst/>
                        </a:rPr>
                        <a:t> </a:t>
                      </a:r>
                      <a:r>
                        <a:rPr lang="en-US" sz="1400" dirty="0" err="1">
                          <a:effectLst/>
                        </a:rPr>
                        <a:t>uống</a:t>
                      </a:r>
                      <a:r>
                        <a:rPr lang="en-US" sz="1400" dirty="0">
                          <a:effectLst/>
                        </a:rPr>
                        <a:t> </a:t>
                      </a:r>
                      <a:r>
                        <a:rPr lang="en-US" sz="1400" dirty="0" err="1">
                          <a:effectLst/>
                        </a:rPr>
                        <a:t>cho</a:t>
                      </a:r>
                      <a:r>
                        <a:rPr lang="en-US" sz="1400" dirty="0">
                          <a:effectLst/>
                        </a:rPr>
                        <a:t> 1 </a:t>
                      </a:r>
                      <a:r>
                        <a:rPr lang="en-US" sz="1400" dirty="0" err="1">
                          <a:effectLst/>
                        </a:rPr>
                        <a:t>người</a:t>
                      </a:r>
                      <a:r>
                        <a:rPr lang="en-US" sz="1400" dirty="0">
                          <a:effectLst/>
                        </a:rPr>
                        <a:t>/</a:t>
                      </a:r>
                      <a:r>
                        <a:rPr lang="en-US" sz="1400" dirty="0" err="1">
                          <a:effectLst/>
                        </a:rPr>
                        <a:t>ngày</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vi-VN" sz="1400" b="0" i="0" u="none" strike="noStrike" cap="none">
                          <a:solidFill>
                            <a:schemeClr val="dk1"/>
                          </a:solidFill>
                          <a:effectLst/>
                          <a:latin typeface="+mn-lt"/>
                          <a:ea typeface="+mn-ea"/>
                          <a:cs typeface="+mn-cs"/>
                          <a:sym typeface="Arial"/>
                        </a:rPr>
                        <a:t>25.000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a:effectLst/>
                        </a:rPr>
                        <a:t>VNĐ</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5618589"/>
                  </a:ext>
                </a:extLst>
              </a:tr>
              <a:tr h="306637">
                <a:tc>
                  <a:txBody>
                    <a:bodyPr/>
                    <a:lstStyle/>
                    <a:p>
                      <a:pPr marL="457200" marR="0" fontAlgn="base">
                        <a:lnSpc>
                          <a:spcPct val="150000"/>
                        </a:lnSpc>
                        <a:spcBef>
                          <a:spcPts val="0"/>
                        </a:spcBef>
                        <a:spcAft>
                          <a:spcPts val="0"/>
                        </a:spcAft>
                      </a:pPr>
                      <a:r>
                        <a:rPr lang="vi-VN" sz="1400" b="1" i="0" u="none" strike="noStrike" cap="none" dirty="0">
                          <a:solidFill>
                            <a:schemeClr val="lt1"/>
                          </a:solidFill>
                          <a:effectLst/>
                          <a:latin typeface="+mn-lt"/>
                          <a:ea typeface="+mn-ea"/>
                          <a:cs typeface="+mn-cs"/>
                          <a:sym typeface="Arial"/>
                        </a:rPr>
                        <a:t>Giá mỗi máy tính</a:t>
                      </a:r>
                      <a:endParaRPr lang="en-US" sz="14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rgbClr val="00B0F0"/>
                    </a:solidFill>
                  </a:tcPr>
                </a:tc>
                <a:tc>
                  <a:txBody>
                    <a:bodyPr/>
                    <a:lstStyle/>
                    <a:p>
                      <a:pPr marL="457200" marR="0" fontAlgn="base">
                        <a:lnSpc>
                          <a:spcPct val="150000"/>
                        </a:lnSpc>
                        <a:spcBef>
                          <a:spcPts val="0"/>
                        </a:spcBef>
                        <a:spcAft>
                          <a:spcPts val="0"/>
                        </a:spcAft>
                      </a:pPr>
                      <a:r>
                        <a:rPr lang="vi-VN" sz="1400" b="0" i="0" u="none" strike="noStrike" cap="none" dirty="0">
                          <a:solidFill>
                            <a:schemeClr val="dk1"/>
                          </a:solidFill>
                          <a:effectLst/>
                          <a:latin typeface="+mn-lt"/>
                          <a:ea typeface="+mn-ea"/>
                          <a:cs typeface="+mn-cs"/>
                          <a:sym typeface="Arial"/>
                        </a:rPr>
                        <a:t>25.000.000</a:t>
                      </a:r>
                      <a:endParaRPr lang="en-US" sz="14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a:solidFill>
                            <a:schemeClr val="tx1"/>
                          </a:solidFill>
                          <a:effectLst/>
                        </a:rPr>
                        <a:t>VNĐ</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4396630"/>
                  </a:ext>
                </a:extLst>
              </a:tr>
              <a:tr h="300016">
                <a:tc>
                  <a:txBody>
                    <a:bodyPr/>
                    <a:lstStyle/>
                    <a:p>
                      <a:pPr marL="457200" marR="0" fontAlgn="base">
                        <a:lnSpc>
                          <a:spcPct val="150000"/>
                        </a:lnSpc>
                        <a:spcBef>
                          <a:spcPts val="0"/>
                        </a:spcBef>
                        <a:spcAft>
                          <a:spcPts val="0"/>
                        </a:spcAft>
                      </a:pPr>
                      <a:r>
                        <a:rPr lang="vi-VN" sz="1400" b="1" i="0" u="none" strike="noStrike" cap="none" dirty="0">
                          <a:solidFill>
                            <a:schemeClr val="lt1"/>
                          </a:solidFill>
                          <a:effectLst/>
                          <a:latin typeface="+mn-lt"/>
                          <a:ea typeface="+mn-ea"/>
                          <a:cs typeface="+mn-cs"/>
                          <a:sym typeface="Arial"/>
                        </a:rPr>
                        <a:t>Tuổi thọ mỗi máy tính</a:t>
                      </a:r>
                      <a:endParaRPr lang="en-US" sz="1400" dirty="0">
                        <a:effectLst/>
                      </a:endParaRPr>
                    </a:p>
                  </a:txBody>
                  <a:tcPr marL="68580" marR="68580" marT="0" marB="0">
                    <a:solidFill>
                      <a:srgbClr val="00B0F0"/>
                    </a:solidFill>
                  </a:tcPr>
                </a:tc>
                <a:tc>
                  <a:txBody>
                    <a:bodyPr/>
                    <a:lstStyle/>
                    <a:p>
                      <a:pPr marL="457200" marR="0" fontAlgn="base">
                        <a:lnSpc>
                          <a:spcPct val="150000"/>
                        </a:lnSpc>
                        <a:spcBef>
                          <a:spcPts val="0"/>
                        </a:spcBef>
                        <a:spcAft>
                          <a:spcPts val="0"/>
                        </a:spcAft>
                        <a:tabLst>
                          <a:tab pos="542925" algn="l"/>
                        </a:tabLs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5</a:t>
                      </a:r>
                    </a:p>
                  </a:txBody>
                  <a:tcPr marL="68580" marR="68580" marT="0" marB="0"/>
                </a:tc>
                <a:tc>
                  <a:txBody>
                    <a:bodyPr/>
                    <a:lstStyle/>
                    <a:p>
                      <a:pPr marL="457200" marR="0" fontAlgn="base">
                        <a:lnSpc>
                          <a:spcPct val="150000"/>
                        </a:lnSpc>
                        <a:spcBef>
                          <a:spcPts val="0"/>
                        </a:spcBef>
                        <a:spcAft>
                          <a:spcPts val="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Năm</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01916818"/>
                  </a:ext>
                </a:extLst>
              </a:tr>
              <a:tr h="300016">
                <a:tc>
                  <a:txBody>
                    <a:bodyPr/>
                    <a:lstStyle/>
                    <a:p>
                      <a:pPr marL="457200" marR="0" fontAlgn="base">
                        <a:lnSpc>
                          <a:spcPct val="150000"/>
                        </a:lnSpc>
                        <a:spcBef>
                          <a:spcPts val="0"/>
                        </a:spcBef>
                        <a:spcAft>
                          <a:spcPts val="0"/>
                        </a:spcAft>
                      </a:pPr>
                      <a:r>
                        <a:rPr lang="vi-VN" sz="1400" b="1" i="0" u="none" strike="noStrike" cap="none" dirty="0">
                          <a:solidFill>
                            <a:schemeClr val="lt1"/>
                          </a:solidFill>
                          <a:effectLst/>
                          <a:latin typeface="+mn-lt"/>
                          <a:ea typeface="+mn-ea"/>
                          <a:cs typeface="+mn-cs"/>
                          <a:sym typeface="Arial"/>
                        </a:rPr>
                        <a:t>Thời gian sử dụng của mỗi máy tính</a:t>
                      </a:r>
                      <a:r>
                        <a:rPr lang="en-US" sz="1400" b="1" i="0" u="none" strike="noStrike" cap="none" dirty="0">
                          <a:solidFill>
                            <a:schemeClr val="lt1"/>
                          </a:solidFill>
                          <a:effectLst/>
                          <a:latin typeface="+mn-lt"/>
                          <a:ea typeface="+mn-ea"/>
                          <a:cs typeface="+mn-cs"/>
                          <a:sym typeface="Arial"/>
                        </a:rPr>
                        <a:t> </a:t>
                      </a:r>
                      <a:r>
                        <a:rPr lang="en-US" sz="1400" b="1" i="0" u="none" strike="noStrike" cap="none" dirty="0" err="1">
                          <a:solidFill>
                            <a:schemeClr val="lt1"/>
                          </a:solidFill>
                          <a:effectLst/>
                          <a:latin typeface="+mn-lt"/>
                          <a:ea typeface="+mn-ea"/>
                          <a:cs typeface="+mn-cs"/>
                          <a:sym typeface="Arial"/>
                        </a:rPr>
                        <a:t>trong</a:t>
                      </a:r>
                      <a:r>
                        <a:rPr lang="en-US" sz="1400" b="1" i="0" u="none" strike="noStrike" cap="none" dirty="0">
                          <a:solidFill>
                            <a:schemeClr val="lt1"/>
                          </a:solidFill>
                          <a:effectLst/>
                          <a:latin typeface="+mn-lt"/>
                          <a:ea typeface="+mn-ea"/>
                          <a:cs typeface="+mn-cs"/>
                          <a:sym typeface="Arial"/>
                        </a:rPr>
                        <a:t> 1 </a:t>
                      </a:r>
                      <a:r>
                        <a:rPr lang="en-US" sz="1400" b="1" i="0" u="none" strike="noStrike" cap="none" dirty="0" err="1">
                          <a:solidFill>
                            <a:schemeClr val="lt1"/>
                          </a:solidFill>
                          <a:effectLst/>
                          <a:latin typeface="+mn-lt"/>
                          <a:ea typeface="+mn-ea"/>
                          <a:cs typeface="+mn-cs"/>
                          <a:sym typeface="Arial"/>
                        </a:rPr>
                        <a:t>ngày</a:t>
                      </a:r>
                      <a:endParaRPr lang="en-US" sz="1400" dirty="0">
                        <a:effectLst/>
                      </a:endParaRPr>
                    </a:p>
                  </a:txBody>
                  <a:tcPr marL="68580" marR="68580" marT="0" marB="0">
                    <a:solidFill>
                      <a:srgbClr val="00B0F0"/>
                    </a:solidFill>
                  </a:tcPr>
                </a:tc>
                <a:tc>
                  <a:txBody>
                    <a:bodyPr/>
                    <a:lstStyle/>
                    <a:p>
                      <a:pPr marL="457200" marR="0" fontAlgn="base">
                        <a:lnSpc>
                          <a:spcPct val="150000"/>
                        </a:lnSpc>
                        <a:spcBef>
                          <a:spcPts val="0"/>
                        </a:spcBef>
                        <a:spcAft>
                          <a:spcPts val="0"/>
                        </a:spcAft>
                        <a:tabLst>
                          <a:tab pos="542925" algn="l"/>
                        </a:tabLst>
                      </a:pPr>
                      <a:r>
                        <a:rPr lang="vi-VN" sz="1400" b="0" i="0" u="none" strike="noStrike" cap="none" dirty="0">
                          <a:solidFill>
                            <a:schemeClr val="dk1"/>
                          </a:solidFill>
                          <a:effectLst/>
                          <a:latin typeface="+mn-lt"/>
                          <a:ea typeface="+mn-ea"/>
                          <a:cs typeface="+mn-cs"/>
                          <a:sym typeface="Arial"/>
                        </a:rPr>
                        <a:t>4</a:t>
                      </a:r>
                      <a:r>
                        <a:rPr lang="en-US" sz="1400" b="0" i="0" u="none" strike="noStrike" cap="none" dirty="0">
                          <a:solidFill>
                            <a:schemeClr val="dk1"/>
                          </a:solidFill>
                          <a:effectLst/>
                          <a:latin typeface="+mn-lt"/>
                          <a:ea typeface="+mn-ea"/>
                          <a:cs typeface="+mn-cs"/>
                          <a:sym typeface="Arial"/>
                        </a:rPr>
                        <a:t> - 8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Giờ</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86781656"/>
                  </a:ext>
                </a:extLst>
              </a:tr>
              <a:tr h="300016">
                <a:tc>
                  <a:txBody>
                    <a:bodyPr/>
                    <a:lstStyle/>
                    <a:p>
                      <a:pPr marL="457200" marR="0" fontAlgn="base">
                        <a:lnSpc>
                          <a:spcPct val="150000"/>
                        </a:lnSpc>
                        <a:spcBef>
                          <a:spcPts val="0"/>
                        </a:spcBef>
                        <a:spcAft>
                          <a:spcPts val="0"/>
                        </a:spcAft>
                      </a:pPr>
                      <a:r>
                        <a:rPr lang="en-US" sz="1400" dirty="0" err="1">
                          <a:effectLst/>
                        </a:rPr>
                        <a:t>Số</a:t>
                      </a:r>
                      <a:r>
                        <a:rPr lang="en-US" sz="1400" dirty="0">
                          <a:effectLst/>
                        </a:rPr>
                        <a:t> </a:t>
                      </a:r>
                      <a:r>
                        <a:rPr lang="en-US" sz="1400" dirty="0" err="1">
                          <a:effectLst/>
                        </a:rPr>
                        <a:t>ngày</a:t>
                      </a:r>
                      <a:r>
                        <a:rPr lang="en-US" sz="1400" dirty="0">
                          <a:effectLst/>
                        </a:rPr>
                        <a:t> </a:t>
                      </a:r>
                      <a:r>
                        <a:rPr lang="en-US" sz="1400" dirty="0" err="1">
                          <a:effectLst/>
                        </a:rPr>
                        <a:t>làm</a:t>
                      </a:r>
                      <a:r>
                        <a:rPr lang="en-US" sz="1400" dirty="0">
                          <a:effectLst/>
                        </a:rPr>
                        <a:t> </a:t>
                      </a:r>
                      <a:r>
                        <a:rPr lang="en-US" sz="1400" dirty="0" err="1">
                          <a:effectLst/>
                        </a:rPr>
                        <a:t>việc</a:t>
                      </a:r>
                      <a:endParaRPr lang="en-US" sz="1400" dirty="0">
                        <a:effectLst/>
                      </a:endParaRPr>
                    </a:p>
                  </a:txBody>
                  <a:tcPr marL="68580" marR="68580" marT="0" marB="0">
                    <a:solidFill>
                      <a:srgbClr val="00B0F0"/>
                    </a:solidFill>
                  </a:tcPr>
                </a:tc>
                <a:tc>
                  <a:txBody>
                    <a:bodyPr/>
                    <a:lstStyle/>
                    <a:p>
                      <a:pPr marL="457200" marR="0" fontAlgn="base">
                        <a:lnSpc>
                          <a:spcPct val="150000"/>
                        </a:lnSpc>
                        <a:spcBef>
                          <a:spcPts val="0"/>
                        </a:spcBef>
                        <a:spcAft>
                          <a:spcPts val="0"/>
                        </a:spcAft>
                        <a:tabLst>
                          <a:tab pos="542925" algn="l"/>
                        </a:tabLst>
                      </a:pPr>
                      <a:r>
                        <a:rPr lang="vi-VN" sz="1400" b="0" i="0" u="none" strike="noStrike" cap="none" dirty="0">
                          <a:solidFill>
                            <a:schemeClr val="dk1"/>
                          </a:solidFill>
                          <a:effectLst/>
                          <a:latin typeface="+mn-lt"/>
                          <a:ea typeface="+mn-ea"/>
                          <a:cs typeface="+mn-cs"/>
                          <a:sym typeface="Arial"/>
                        </a:rPr>
                        <a:t>64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457200" marR="0" fontAlgn="base">
                        <a:lnSpc>
                          <a:spcPct val="150000"/>
                        </a:lnSpc>
                        <a:spcBef>
                          <a:spcPts val="0"/>
                        </a:spcBef>
                        <a:spcAft>
                          <a:spcPts val="0"/>
                        </a:spcAft>
                      </a:pPr>
                      <a:r>
                        <a:rPr lang="en-US" sz="1400" dirty="0" err="1">
                          <a:effectLst/>
                        </a:rPr>
                        <a:t>Ngày</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3790118"/>
                  </a:ext>
                </a:extLst>
              </a:tr>
            </a:tbl>
          </a:graphicData>
        </a:graphic>
      </p:graphicFrame>
      <p:sp>
        <p:nvSpPr>
          <p:cNvPr id="2" name="Rectangle 1">
            <a:extLst>
              <a:ext uri="{FF2B5EF4-FFF2-40B4-BE49-F238E27FC236}">
                <a16:creationId xmlns:a16="http://schemas.microsoft.com/office/drawing/2014/main" id="{A39B0887-CBE5-4D8E-DE9A-96FFBD4611E9}"/>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sp>
        <p:nvSpPr>
          <p:cNvPr id="7" name="TextBox 6">
            <a:extLst>
              <a:ext uri="{FF2B5EF4-FFF2-40B4-BE49-F238E27FC236}">
                <a16:creationId xmlns:a16="http://schemas.microsoft.com/office/drawing/2014/main" id="{03B4C724-0776-4328-8F0A-B72DA1579537}"/>
              </a:ext>
            </a:extLst>
          </p:cNvPr>
          <p:cNvSpPr txBox="1"/>
          <p:nvPr/>
        </p:nvSpPr>
        <p:spPr>
          <a:xfrm>
            <a:off x="783578" y="1751759"/>
            <a:ext cx="8278962" cy="800219"/>
          </a:xfrm>
          <a:prstGeom prst="rect">
            <a:avLst/>
          </a:prstGeom>
          <a:noFill/>
        </p:spPr>
        <p:txBody>
          <a:bodyPr wrap="square" rtlCol="0" anchor="ctr">
            <a:spAutoFit/>
          </a:bodyPr>
          <a:lstStyle/>
          <a:p>
            <a:pPr algn="ctr"/>
            <a:r>
              <a:rPr lang="en-US" altLang="ko-KR" sz="4600" b="1" dirty="0" err="1">
                <a:ln w="0"/>
                <a:solidFill>
                  <a:srgbClr val="0066CC"/>
                </a:solidFill>
                <a:effectLst>
                  <a:outerShdw blurRad="38100" dist="19050" dir="2700000" algn="tl" rotWithShape="0">
                    <a:schemeClr val="dk1">
                      <a:alpha val="40000"/>
                    </a:schemeClr>
                  </a:outerShdw>
                </a:effectLst>
                <a:latin typeface="+mj-lt"/>
              </a:rPr>
              <a:t>Thành</a:t>
            </a:r>
            <a:r>
              <a:rPr lang="en-US" altLang="ko-KR" sz="4600" b="1" dirty="0">
                <a:ln w="0"/>
                <a:solidFill>
                  <a:srgbClr val="0066CC"/>
                </a:solidFill>
                <a:effectLst>
                  <a:outerShdw blurRad="38100" dist="19050" dir="2700000" algn="tl" rotWithShape="0">
                    <a:schemeClr val="dk1">
                      <a:alpha val="40000"/>
                    </a:schemeClr>
                  </a:outerShdw>
                </a:effectLst>
                <a:latin typeface="+mj-lt"/>
              </a:rPr>
              <a:t> </a:t>
            </a:r>
            <a:r>
              <a:rPr lang="en-US" altLang="ko-KR" sz="4600" b="1" dirty="0" err="1">
                <a:ln w="0"/>
                <a:solidFill>
                  <a:srgbClr val="0066CC"/>
                </a:solidFill>
                <a:effectLst>
                  <a:outerShdw blurRad="38100" dist="19050" dir="2700000" algn="tl" rotWithShape="0">
                    <a:schemeClr val="dk1">
                      <a:alpha val="40000"/>
                    </a:schemeClr>
                  </a:outerShdw>
                </a:effectLst>
                <a:latin typeface="+mj-lt"/>
              </a:rPr>
              <a:t>viên</a:t>
            </a:r>
            <a:r>
              <a:rPr lang="en-US" altLang="ko-KR" sz="4600" b="1" dirty="0">
                <a:ln w="0"/>
                <a:solidFill>
                  <a:srgbClr val="0066CC"/>
                </a:solidFill>
                <a:effectLst>
                  <a:outerShdw blurRad="38100" dist="19050" dir="2700000" algn="tl" rotWithShape="0">
                    <a:schemeClr val="dk1">
                      <a:alpha val="40000"/>
                    </a:schemeClr>
                  </a:outerShdw>
                </a:effectLst>
                <a:latin typeface="+mj-lt"/>
              </a:rPr>
              <a:t> </a:t>
            </a:r>
            <a:r>
              <a:rPr lang="en-US" altLang="ko-KR" sz="4600" b="1" dirty="0" err="1">
                <a:ln w="0"/>
                <a:solidFill>
                  <a:srgbClr val="0066CC"/>
                </a:solidFill>
                <a:effectLst>
                  <a:outerShdw blurRad="38100" dist="19050" dir="2700000" algn="tl" rotWithShape="0">
                    <a:schemeClr val="dk1">
                      <a:alpha val="40000"/>
                    </a:schemeClr>
                  </a:outerShdw>
                </a:effectLst>
                <a:latin typeface="+mj-lt"/>
              </a:rPr>
              <a:t>dự</a:t>
            </a:r>
            <a:r>
              <a:rPr lang="en-US" altLang="ko-KR" sz="4600" b="1" dirty="0">
                <a:ln w="0"/>
                <a:solidFill>
                  <a:srgbClr val="0066CC"/>
                </a:solidFill>
                <a:effectLst>
                  <a:outerShdw blurRad="38100" dist="19050" dir="2700000" algn="tl" rotWithShape="0">
                    <a:schemeClr val="dk1">
                      <a:alpha val="40000"/>
                    </a:schemeClr>
                  </a:outerShdw>
                </a:effectLst>
                <a:latin typeface="+mj-lt"/>
              </a:rPr>
              <a:t> </a:t>
            </a:r>
            <a:r>
              <a:rPr lang="en-US" altLang="ko-KR" sz="4600" b="1" dirty="0" err="1">
                <a:ln w="0"/>
                <a:solidFill>
                  <a:srgbClr val="0066CC"/>
                </a:solidFill>
                <a:effectLst>
                  <a:outerShdw blurRad="38100" dist="19050" dir="2700000" algn="tl" rotWithShape="0">
                    <a:schemeClr val="dk1">
                      <a:alpha val="40000"/>
                    </a:schemeClr>
                  </a:outerShdw>
                </a:effectLst>
                <a:latin typeface="+mj-lt"/>
              </a:rPr>
              <a:t>án</a:t>
            </a:r>
            <a:endParaRPr lang="ko-KR" altLang="en-US" sz="4600" b="1" dirty="0">
              <a:ln w="0"/>
              <a:solidFill>
                <a:srgbClr val="0066CC"/>
              </a:solidFill>
              <a:effectLst>
                <a:outerShdw blurRad="38100" dist="19050" dir="2700000" algn="tl" rotWithShape="0">
                  <a:schemeClr val="dk1">
                    <a:alpha val="40000"/>
                  </a:schemeClr>
                </a:outerShdw>
              </a:effectLst>
              <a:latin typeface="+mj-lt"/>
              <a:cs typeface="Arial" pitchFamily="34" charset="0"/>
            </a:endParaRPr>
          </a:p>
        </p:txBody>
      </p:sp>
      <p:sp>
        <p:nvSpPr>
          <p:cNvPr id="9" name="Google Shape;294;p21"/>
          <p:cNvSpPr txBox="1">
            <a:spLocks/>
          </p:cNvSpPr>
          <p:nvPr/>
        </p:nvSpPr>
        <p:spPr>
          <a:xfrm>
            <a:off x="411102" y="3430107"/>
            <a:ext cx="2115955" cy="63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200" b="1" dirty="0">
                <a:solidFill>
                  <a:srgbClr val="1E2128"/>
                </a:solidFill>
                <a:latin typeface="Times New Roman" pitchFamily="18" charset="0"/>
                <a:cs typeface="Times New Roman" pitchFamily="18" charset="0"/>
              </a:rPr>
            </a:br>
            <a:r>
              <a:rPr lang="en-US" sz="1100" dirty="0">
                <a:solidFill>
                  <a:schemeClr val="bg1"/>
                </a:solidFill>
                <a:latin typeface="Times New Roman" panose="02020603050405020304" pitchFamily="18" charset="0"/>
                <a:cs typeface="Times New Roman" panose="02020603050405020304" pitchFamily="18" charset="0"/>
              </a:rPr>
              <a:t>Scrum Master</a:t>
            </a:r>
          </a:p>
        </p:txBody>
      </p:sp>
      <p:sp>
        <p:nvSpPr>
          <p:cNvPr id="12" name="Rectangle 11"/>
          <p:cNvSpPr/>
          <p:nvPr/>
        </p:nvSpPr>
        <p:spPr>
          <a:xfrm>
            <a:off x="0" y="4637557"/>
            <a:ext cx="1915909" cy="523220"/>
          </a:xfrm>
          <a:prstGeom prst="rect">
            <a:avLst/>
          </a:prstGeom>
        </p:spPr>
        <p:txBody>
          <a:bodyPr wrap="none">
            <a:spAutoFit/>
          </a:bodyPr>
          <a:lstStyle/>
          <a:p>
            <a:r>
              <a:rPr lang="en-US" altLang="ko-KR">
                <a:solidFill>
                  <a:schemeClr val="tx1"/>
                </a:solidFill>
                <a:latin typeface="Times New Roman" panose="02020603050405020304" pitchFamily="18" charset="0"/>
                <a:cs typeface="Times New Roman" panose="02020603050405020304" pitchFamily="18" charset="0"/>
              </a:rPr>
              <a:t>Huỳnh Nguyễn Lai Khê</a:t>
            </a:r>
            <a:endParaRPr lang="vi-VN" altLang="ko-KR">
              <a:solidFill>
                <a:schemeClr val="tx1"/>
              </a:solidFill>
              <a:latin typeface="Times New Roman" panose="02020603050405020304" pitchFamily="18" charset="0"/>
              <a:cs typeface="Times New Roman" panose="02020603050405020304" pitchFamily="18" charset="0"/>
            </a:endParaRPr>
          </a:p>
          <a:p>
            <a:pPr algn="ctr"/>
            <a:r>
              <a:rPr lang="en-US">
                <a:solidFill>
                  <a:schemeClr val="tx1"/>
                </a:solidFill>
                <a:latin typeface="Times New Roman" panose="02020603050405020304" pitchFamily="18" charset="0"/>
                <a:cs typeface="Times New Roman" panose="02020603050405020304" pitchFamily="18" charset="0"/>
              </a:rPr>
              <a:t>Scrum Master</a:t>
            </a:r>
            <a:endParaRPr lang="en-US" altLang="ko-KR" dirty="0">
              <a:solidFill>
                <a:schemeClr val="tx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98715" y="2745776"/>
            <a:ext cx="1641595" cy="1698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Hình</a:t>
            </a:r>
            <a:r>
              <a:rPr lang="en-US" dirty="0"/>
              <a:t> </a:t>
            </a:r>
            <a:r>
              <a:rPr lang="en-US" dirty="0" err="1"/>
              <a:t>ảnh</a:t>
            </a:r>
            <a:endParaRPr lang="en-US" dirty="0"/>
          </a:p>
        </p:txBody>
      </p:sp>
      <p:pic>
        <p:nvPicPr>
          <p:cNvPr id="22" name="Picture 21"/>
          <p:cNvPicPr>
            <a:picLocks noChangeAspect="1"/>
          </p:cNvPicPr>
          <p:nvPr/>
        </p:nvPicPr>
        <p:blipFill>
          <a:blip r:embed="rId4"/>
          <a:stretch>
            <a:fillRect/>
          </a:stretch>
        </p:blipFill>
        <p:spPr>
          <a:xfrm>
            <a:off x="0" y="0"/>
            <a:ext cx="3135457" cy="1040466"/>
          </a:xfrm>
          <a:prstGeom prst="rect">
            <a:avLst/>
          </a:prstGeom>
        </p:spPr>
      </p:pic>
      <p:sp>
        <p:nvSpPr>
          <p:cNvPr id="4" name="Rectangle 3">
            <a:extLst>
              <a:ext uri="{FF2B5EF4-FFF2-40B4-BE49-F238E27FC236}">
                <a16:creationId xmlns:a16="http://schemas.microsoft.com/office/drawing/2014/main" id="{A181A38E-9EA9-17A0-3B88-AE8490AC5E56}"/>
              </a:ext>
            </a:extLst>
          </p:cNvPr>
          <p:cNvSpPr/>
          <p:nvPr/>
        </p:nvSpPr>
        <p:spPr>
          <a:xfrm>
            <a:off x="2639624" y="2772739"/>
            <a:ext cx="1641595" cy="1698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Hình</a:t>
            </a:r>
            <a:r>
              <a:rPr lang="en-US" dirty="0"/>
              <a:t> </a:t>
            </a:r>
            <a:r>
              <a:rPr lang="en-US" dirty="0" err="1"/>
              <a:t>ảnh</a:t>
            </a:r>
            <a:endParaRPr lang="en-US" dirty="0"/>
          </a:p>
        </p:txBody>
      </p:sp>
      <p:sp>
        <p:nvSpPr>
          <p:cNvPr id="5" name="Rectangle 4">
            <a:extLst>
              <a:ext uri="{FF2B5EF4-FFF2-40B4-BE49-F238E27FC236}">
                <a16:creationId xmlns:a16="http://schemas.microsoft.com/office/drawing/2014/main" id="{4A489103-313C-6A5E-E05F-833B5E1DBDCF}"/>
              </a:ext>
            </a:extLst>
          </p:cNvPr>
          <p:cNvSpPr/>
          <p:nvPr/>
        </p:nvSpPr>
        <p:spPr>
          <a:xfrm>
            <a:off x="5180533" y="2772739"/>
            <a:ext cx="1641595" cy="1698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Hình</a:t>
            </a:r>
            <a:r>
              <a:rPr lang="en-US" dirty="0"/>
              <a:t> </a:t>
            </a:r>
            <a:r>
              <a:rPr lang="en-US" dirty="0" err="1"/>
              <a:t>ảnh</a:t>
            </a:r>
            <a:endParaRPr lang="en-US" dirty="0"/>
          </a:p>
        </p:txBody>
      </p:sp>
      <p:sp>
        <p:nvSpPr>
          <p:cNvPr id="6" name="Rectangle 5">
            <a:extLst>
              <a:ext uri="{FF2B5EF4-FFF2-40B4-BE49-F238E27FC236}">
                <a16:creationId xmlns:a16="http://schemas.microsoft.com/office/drawing/2014/main" id="{16A517F6-6A31-DB94-B030-56FC861E587D}"/>
              </a:ext>
            </a:extLst>
          </p:cNvPr>
          <p:cNvSpPr/>
          <p:nvPr/>
        </p:nvSpPr>
        <p:spPr>
          <a:xfrm>
            <a:off x="7834009" y="2772740"/>
            <a:ext cx="1641595" cy="16984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Hình</a:t>
            </a:r>
            <a:r>
              <a:rPr lang="en-US" dirty="0"/>
              <a:t> </a:t>
            </a:r>
            <a:r>
              <a:rPr lang="en-US" dirty="0" err="1"/>
              <a:t>ảnh</a:t>
            </a:r>
            <a:endParaRPr lang="en-US" dirty="0"/>
          </a:p>
        </p:txBody>
      </p:sp>
      <p:sp>
        <p:nvSpPr>
          <p:cNvPr id="11" name="Rectangle 10">
            <a:extLst>
              <a:ext uri="{FF2B5EF4-FFF2-40B4-BE49-F238E27FC236}">
                <a16:creationId xmlns:a16="http://schemas.microsoft.com/office/drawing/2014/main" id="{3C4E87CC-47C5-D8B3-DE38-15B362D552A2}"/>
              </a:ext>
            </a:extLst>
          </p:cNvPr>
          <p:cNvSpPr/>
          <p:nvPr/>
        </p:nvSpPr>
        <p:spPr>
          <a:xfrm>
            <a:off x="3031457" y="4637557"/>
            <a:ext cx="857927" cy="523220"/>
          </a:xfrm>
          <a:prstGeom prst="rect">
            <a:avLst/>
          </a:prstGeom>
        </p:spPr>
        <p:txBody>
          <a:bodyPr wrap="none">
            <a:spAutoFit/>
          </a:bodyPr>
          <a:lstStyle/>
          <a:p>
            <a:r>
              <a:rPr lang="en-US" altLang="ko-KR">
                <a:solidFill>
                  <a:schemeClr val="tx1"/>
                </a:solidFill>
                <a:latin typeface="Times New Roman" panose="02020603050405020304" pitchFamily="18" charset="0"/>
                <a:cs typeface="Times New Roman" panose="02020603050405020304" pitchFamily="18" charset="0"/>
              </a:rPr>
              <a:t>Chế Linh</a:t>
            </a:r>
            <a:endParaRPr lang="vi-VN" altLang="ko-KR">
              <a:solidFill>
                <a:schemeClr val="tx1"/>
              </a:solidFill>
              <a:latin typeface="Times New Roman" panose="02020603050405020304" pitchFamily="18" charset="0"/>
              <a:cs typeface="Times New Roman" panose="02020603050405020304" pitchFamily="18" charset="0"/>
            </a:endParaRPr>
          </a:p>
          <a:p>
            <a:r>
              <a:rPr lang="en-US" altLang="ko-KR">
                <a:solidFill>
                  <a:schemeClr val="tx1"/>
                </a:solidFill>
                <a:latin typeface="Times New Roman" panose="02020603050405020304" pitchFamily="18" charset="0"/>
                <a:cs typeface="Times New Roman" panose="02020603050405020304" pitchFamily="18" charset="0"/>
              </a:rPr>
              <a:t>Member</a:t>
            </a:r>
            <a:endParaRPr lang="en-US" altLang="ko-KR"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66C422E3-B758-9C44-5ED9-72753EEB61C0}"/>
              </a:ext>
            </a:extLst>
          </p:cNvPr>
          <p:cNvSpPr/>
          <p:nvPr/>
        </p:nvSpPr>
        <p:spPr>
          <a:xfrm>
            <a:off x="5160394" y="4637557"/>
            <a:ext cx="1681871" cy="738664"/>
          </a:xfrm>
          <a:prstGeom prst="rect">
            <a:avLst/>
          </a:prstGeom>
        </p:spPr>
        <p:txBody>
          <a:bodyPr wrap="none">
            <a:spAutoFit/>
          </a:bodyPr>
          <a:lstStyle/>
          <a:p>
            <a:r>
              <a:rPr lang="en-US" altLang="ko-KR">
                <a:solidFill>
                  <a:schemeClr val="tx1"/>
                </a:solidFill>
                <a:latin typeface="Times New Roman" panose="02020603050405020304" pitchFamily="18" charset="0"/>
                <a:cs typeface="Times New Roman" panose="02020603050405020304" pitchFamily="18" charset="0"/>
              </a:rPr>
              <a:t>Nguyễn Đình Khoan</a:t>
            </a:r>
            <a:endParaRPr lang="vi-VN" altLang="ko-KR">
              <a:solidFill>
                <a:schemeClr val="tx1"/>
              </a:solidFill>
              <a:latin typeface="Times New Roman" panose="02020603050405020304" pitchFamily="18" charset="0"/>
              <a:cs typeface="Times New Roman" panose="02020603050405020304" pitchFamily="18" charset="0"/>
            </a:endParaRPr>
          </a:p>
          <a:p>
            <a:pPr algn="ctr"/>
            <a:r>
              <a:rPr lang="en-US" altLang="ko-KR">
                <a:solidFill>
                  <a:schemeClr val="tx1"/>
                </a:solidFill>
                <a:latin typeface="Times New Roman" panose="02020603050405020304" pitchFamily="18" charset="0"/>
                <a:cs typeface="Times New Roman" panose="02020603050405020304" pitchFamily="18" charset="0"/>
              </a:rPr>
              <a:t>Member</a:t>
            </a:r>
            <a:endParaRPr lang="en-US" altLang="ko-KR" dirty="0">
              <a:solidFill>
                <a:schemeClr val="tx1"/>
              </a:solidFill>
              <a:latin typeface="Times New Roman" panose="02020603050405020304" pitchFamily="18" charset="0"/>
              <a:cs typeface="Times New Roman" panose="02020603050405020304" pitchFamily="18" charset="0"/>
            </a:endParaRPr>
          </a:p>
          <a:p>
            <a:endParaRPr lang="en-US" altLang="ko-KR" dirty="0">
              <a:solidFill>
                <a:schemeClr val="tx1"/>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7E40D805-C638-D408-01DD-64DD991178CA}"/>
              </a:ext>
            </a:extLst>
          </p:cNvPr>
          <p:cNvSpPr/>
          <p:nvPr/>
        </p:nvSpPr>
        <p:spPr>
          <a:xfrm>
            <a:off x="7871579" y="4637557"/>
            <a:ext cx="1566454" cy="738664"/>
          </a:xfrm>
          <a:prstGeom prst="rect">
            <a:avLst/>
          </a:prstGeom>
        </p:spPr>
        <p:txBody>
          <a:bodyPr wrap="none">
            <a:spAutoFit/>
          </a:bodyPr>
          <a:lstStyle/>
          <a:p>
            <a:r>
              <a:rPr lang="en-US" altLang="ko-KR">
                <a:solidFill>
                  <a:schemeClr val="tx1"/>
                </a:solidFill>
                <a:latin typeface="Times New Roman" panose="02020603050405020304" pitchFamily="18" charset="0"/>
                <a:cs typeface="Times New Roman" panose="02020603050405020304" pitchFamily="18" charset="0"/>
              </a:rPr>
              <a:t>Huỳnh Lê Gia Huy</a:t>
            </a:r>
            <a:endParaRPr lang="vi-VN" altLang="ko-KR">
              <a:solidFill>
                <a:schemeClr val="tx1"/>
              </a:solidFill>
              <a:latin typeface="Times New Roman" panose="02020603050405020304" pitchFamily="18" charset="0"/>
              <a:cs typeface="Times New Roman" panose="02020603050405020304" pitchFamily="18" charset="0"/>
            </a:endParaRPr>
          </a:p>
          <a:p>
            <a:pPr algn="ctr"/>
            <a:r>
              <a:rPr lang="en-US" altLang="ko-KR">
                <a:solidFill>
                  <a:schemeClr val="tx1"/>
                </a:solidFill>
                <a:latin typeface="Times New Roman" panose="02020603050405020304" pitchFamily="18" charset="0"/>
                <a:cs typeface="Times New Roman" panose="02020603050405020304" pitchFamily="18" charset="0"/>
              </a:rPr>
              <a:t>Member</a:t>
            </a:r>
            <a:endParaRPr lang="en-US" altLang="ko-KR" dirty="0">
              <a:solidFill>
                <a:schemeClr val="tx1"/>
              </a:solidFill>
              <a:latin typeface="Times New Roman" panose="02020603050405020304" pitchFamily="18" charset="0"/>
              <a:cs typeface="Times New Roman" panose="02020603050405020304" pitchFamily="18" charset="0"/>
            </a:endParaRPr>
          </a:p>
          <a:p>
            <a:endParaRPr lang="en-US" altLang="ko-KR"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F30903C-93E8-FD25-B06B-C8D28DA659D7}"/>
              </a:ext>
            </a:extLst>
          </p:cNvPr>
          <p:cNvSpPr/>
          <p:nvPr/>
        </p:nvSpPr>
        <p:spPr>
          <a:xfrm>
            <a:off x="11917566" y="6596390"/>
            <a:ext cx="274434" cy="523220"/>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a:t>
            </a:r>
          </a:p>
          <a:p>
            <a:endParaRPr lang="en-US" altLang="ko-KR"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820BA31-F443-4CBF-AE2B-33F82BA75875}"/>
              </a:ext>
            </a:extLst>
          </p:cNvPr>
          <p:cNvPicPr>
            <a:picLocks noChangeAspect="1"/>
          </p:cNvPicPr>
          <p:nvPr/>
        </p:nvPicPr>
        <p:blipFill>
          <a:blip r:embed="rId5"/>
          <a:stretch>
            <a:fillRect/>
          </a:stretch>
        </p:blipFill>
        <p:spPr>
          <a:xfrm>
            <a:off x="87045" y="2745351"/>
            <a:ext cx="1653265" cy="1698410"/>
          </a:xfrm>
          <a:prstGeom prst="rect">
            <a:avLst/>
          </a:prstGeom>
        </p:spPr>
      </p:pic>
      <p:pic>
        <p:nvPicPr>
          <p:cNvPr id="13" name="Picture 12">
            <a:extLst>
              <a:ext uri="{FF2B5EF4-FFF2-40B4-BE49-F238E27FC236}">
                <a16:creationId xmlns:a16="http://schemas.microsoft.com/office/drawing/2014/main" id="{FF0C21D7-1A27-4C80-9B30-8388731AC6A1}"/>
              </a:ext>
            </a:extLst>
          </p:cNvPr>
          <p:cNvPicPr>
            <a:picLocks noChangeAspect="1"/>
          </p:cNvPicPr>
          <p:nvPr/>
        </p:nvPicPr>
        <p:blipFill>
          <a:blip r:embed="rId6"/>
          <a:stretch>
            <a:fillRect/>
          </a:stretch>
        </p:blipFill>
        <p:spPr>
          <a:xfrm>
            <a:off x="2639624" y="2775208"/>
            <a:ext cx="1641595" cy="1695939"/>
          </a:xfrm>
          <a:prstGeom prst="rect">
            <a:avLst/>
          </a:prstGeom>
        </p:spPr>
      </p:pic>
      <p:pic>
        <p:nvPicPr>
          <p:cNvPr id="15" name="Picture 14">
            <a:extLst>
              <a:ext uri="{FF2B5EF4-FFF2-40B4-BE49-F238E27FC236}">
                <a16:creationId xmlns:a16="http://schemas.microsoft.com/office/drawing/2014/main" id="{775138E6-BC36-4543-B133-CA5EB5A0D5F5}"/>
              </a:ext>
            </a:extLst>
          </p:cNvPr>
          <p:cNvPicPr>
            <a:picLocks noChangeAspect="1"/>
          </p:cNvPicPr>
          <p:nvPr/>
        </p:nvPicPr>
        <p:blipFill>
          <a:blip r:embed="rId7"/>
          <a:stretch>
            <a:fillRect/>
          </a:stretch>
        </p:blipFill>
        <p:spPr>
          <a:xfrm>
            <a:off x="5180533" y="2772738"/>
            <a:ext cx="1641595" cy="1695939"/>
          </a:xfrm>
          <a:prstGeom prst="rect">
            <a:avLst/>
          </a:prstGeom>
        </p:spPr>
      </p:pic>
      <p:pic>
        <p:nvPicPr>
          <p:cNvPr id="17" name="Picture 16">
            <a:extLst>
              <a:ext uri="{FF2B5EF4-FFF2-40B4-BE49-F238E27FC236}">
                <a16:creationId xmlns:a16="http://schemas.microsoft.com/office/drawing/2014/main" id="{D71BA50F-264F-41FC-A984-8C5BED595EB0}"/>
              </a:ext>
            </a:extLst>
          </p:cNvPr>
          <p:cNvPicPr>
            <a:picLocks noChangeAspect="1"/>
          </p:cNvPicPr>
          <p:nvPr/>
        </p:nvPicPr>
        <p:blipFill>
          <a:blip r:embed="rId8"/>
          <a:stretch>
            <a:fillRect/>
          </a:stretch>
        </p:blipFill>
        <p:spPr>
          <a:xfrm>
            <a:off x="7851441" y="2786162"/>
            <a:ext cx="1641595" cy="1698409"/>
          </a:xfrm>
          <a:prstGeom prst="rect">
            <a:avLst/>
          </a:prstGeom>
        </p:spPr>
      </p:pic>
    </p:spTree>
    <p:extLst>
      <p:ext uri="{BB962C8B-B14F-4D97-AF65-F5344CB8AC3E}">
        <p14:creationId xmlns:p14="http://schemas.microsoft.com/office/powerpoint/2010/main" val="4120019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3563207" y="2284536"/>
            <a:ext cx="5760902" cy="6744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sz="5400" b="1">
                <a:solidFill>
                  <a:srgbClr val="0066CC"/>
                </a:solidFill>
              </a:rPr>
              <a:t>I</a:t>
            </a:r>
            <a:r>
              <a:rPr lang="en-US" sz="5400" b="1">
                <a:solidFill>
                  <a:srgbClr val="0066CC"/>
                </a:solidFill>
              </a:rPr>
              <a:t>V</a:t>
            </a:r>
            <a:r>
              <a:rPr lang="en-US" sz="5400" b="1" dirty="0">
                <a:solidFill>
                  <a:srgbClr val="0066CC"/>
                </a:solidFill>
              </a:rPr>
              <a:t>. DATABASE</a:t>
            </a:r>
            <a:endParaRPr sz="5400" b="1" dirty="0">
              <a:solidFill>
                <a:srgbClr val="0066CC"/>
              </a:solidFill>
            </a:endParaRPr>
          </a:p>
        </p:txBody>
      </p:sp>
      <p:sp>
        <p:nvSpPr>
          <p:cNvPr id="571" name="Rectangle 570"/>
          <p:cNvSpPr/>
          <p:nvPr/>
        </p:nvSpPr>
        <p:spPr>
          <a:xfrm>
            <a:off x="4195758" y="3332019"/>
            <a:ext cx="44958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2" name="Rectangle 1">
            <a:extLst>
              <a:ext uri="{FF2B5EF4-FFF2-40B4-BE49-F238E27FC236}">
                <a16:creationId xmlns:a16="http://schemas.microsoft.com/office/drawing/2014/main" id="{85C44FA9-C6B2-6D84-BA34-4CC804753B47}"/>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48610" y="497705"/>
            <a:ext cx="4094780" cy="638773"/>
          </a:xfrm>
        </p:spPr>
        <p:txBody>
          <a:bodyPr/>
          <a:lstStyle/>
          <a:p>
            <a:r>
              <a:rPr lang="en-US" sz="3200" b="1" dirty="0">
                <a:solidFill>
                  <a:srgbClr val="C00000"/>
                </a:solidFill>
              </a:rPr>
              <a:t>RDM</a:t>
            </a:r>
          </a:p>
        </p:txBody>
      </p:sp>
      <p:sp>
        <p:nvSpPr>
          <p:cNvPr id="4" name="Rectangle 3">
            <a:extLst>
              <a:ext uri="{FF2B5EF4-FFF2-40B4-BE49-F238E27FC236}">
                <a16:creationId xmlns:a16="http://schemas.microsoft.com/office/drawing/2014/main" id="{8B21760F-0644-1955-DC71-0DEF131A48DD}"/>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19</a:t>
            </a:r>
          </a:p>
        </p:txBody>
      </p:sp>
      <p:pic>
        <p:nvPicPr>
          <p:cNvPr id="6" name="Picture 5">
            <a:extLst>
              <a:ext uri="{FF2B5EF4-FFF2-40B4-BE49-F238E27FC236}">
                <a16:creationId xmlns:a16="http://schemas.microsoft.com/office/drawing/2014/main" id="{970BD703-C1A1-40C2-B052-98990C7E0252}"/>
              </a:ext>
            </a:extLst>
          </p:cNvPr>
          <p:cNvPicPr/>
          <p:nvPr/>
        </p:nvPicPr>
        <p:blipFill>
          <a:blip r:embed="rId3"/>
          <a:srcRect/>
          <a:stretch>
            <a:fillRect/>
          </a:stretch>
        </p:blipFill>
        <p:spPr bwMode="auto">
          <a:xfrm>
            <a:off x="2548931" y="1008659"/>
            <a:ext cx="7094137" cy="5014127"/>
          </a:xfrm>
          <a:prstGeom prst="rect">
            <a:avLst/>
          </a:prstGeom>
          <a:noFill/>
          <a:ln w="9525">
            <a:noFill/>
            <a:miter lim="800000"/>
            <a:headEnd/>
            <a:tailEnd/>
          </a:ln>
        </p:spPr>
      </p:pic>
    </p:spTree>
    <p:extLst>
      <p:ext uri="{BB962C8B-B14F-4D97-AF65-F5344CB8AC3E}">
        <p14:creationId xmlns:p14="http://schemas.microsoft.com/office/powerpoint/2010/main" val="3496134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19874" y="2286002"/>
            <a:ext cx="8209580" cy="1230600"/>
          </a:xfrm>
        </p:spPr>
        <p:txBody>
          <a:bodyPr/>
          <a:lstStyle/>
          <a:p>
            <a:r>
              <a:rPr lang="en-US" sz="5400" b="1">
                <a:solidFill>
                  <a:srgbClr val="0066CC"/>
                </a:solidFill>
              </a:rPr>
              <a:t>V. </a:t>
            </a:r>
            <a:r>
              <a:rPr lang="en-US" sz="5400" b="1" dirty="0">
                <a:solidFill>
                  <a:srgbClr val="0066CC"/>
                </a:solidFill>
              </a:rPr>
              <a:t>TESTING</a:t>
            </a:r>
          </a:p>
        </p:txBody>
      </p:sp>
      <p:sp>
        <p:nvSpPr>
          <p:cNvPr id="3" name="Rectangle 2"/>
          <p:cNvSpPr/>
          <p:nvPr/>
        </p:nvSpPr>
        <p:spPr>
          <a:xfrm>
            <a:off x="4176764" y="3470564"/>
            <a:ext cx="44958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0955E1B3-2E1E-01F2-9074-019A8AC7598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20</a:t>
            </a:r>
          </a:p>
        </p:txBody>
      </p:sp>
    </p:spTree>
    <p:extLst>
      <p:ext uri="{BB962C8B-B14F-4D97-AF65-F5344CB8AC3E}">
        <p14:creationId xmlns:p14="http://schemas.microsoft.com/office/powerpoint/2010/main" val="2512394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66929" y="732828"/>
            <a:ext cx="9753600" cy="638773"/>
          </a:xfrm>
        </p:spPr>
        <p:txBody>
          <a:bodyPr/>
          <a:lstStyle/>
          <a:p>
            <a:r>
              <a:rPr lang="en-US" sz="3000" b="1" dirty="0">
                <a:solidFill>
                  <a:srgbClr val="C00000"/>
                </a:solidFill>
              </a:rPr>
              <a:t>Test Report</a:t>
            </a:r>
          </a:p>
        </p:txBody>
      </p:sp>
      <p:sp>
        <p:nvSpPr>
          <p:cNvPr id="3" name="Rectangle 2">
            <a:extLst>
              <a:ext uri="{FF2B5EF4-FFF2-40B4-BE49-F238E27FC236}">
                <a16:creationId xmlns:a16="http://schemas.microsoft.com/office/drawing/2014/main" id="{F67D6900-F953-235B-1B96-D19BB7339366}"/>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21</a:t>
            </a:r>
          </a:p>
        </p:txBody>
      </p:sp>
      <p:sp>
        <p:nvSpPr>
          <p:cNvPr id="7" name="Content Placeholder 2">
            <a:extLst>
              <a:ext uri="{FF2B5EF4-FFF2-40B4-BE49-F238E27FC236}">
                <a16:creationId xmlns:a16="http://schemas.microsoft.com/office/drawing/2014/main" id="{5FC848C5-093D-0C56-94FB-E621CF8BD5A8}"/>
              </a:ext>
            </a:extLst>
          </p:cNvPr>
          <p:cNvSpPr txBox="1">
            <a:spLocks/>
          </p:cNvSpPr>
          <p:nvPr/>
        </p:nvSpPr>
        <p:spPr>
          <a:xfrm>
            <a:off x="1837199" y="877755"/>
            <a:ext cx="4071987" cy="4938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90563">
              <a:defRPr/>
            </a:pPr>
            <a:endParaRPr lang="en-US" altLang="en-US" sz="2000" dirty="0"/>
          </a:p>
          <a:p>
            <a:pPr>
              <a:defRPr/>
            </a:pPr>
            <a:r>
              <a:rPr lang="en-US" altLang="en-US" sz="2400" b="1" dirty="0">
                <a:solidFill>
                  <a:srgbClr val="0D15AF"/>
                </a:solidFill>
              </a:rPr>
              <a:t>Test Report Sprint 1</a:t>
            </a:r>
          </a:p>
          <a:p>
            <a:pPr lvl="1">
              <a:defRPr/>
            </a:pPr>
            <a:endParaRPr lang="en-US" altLang="en-US" sz="2400" dirty="0"/>
          </a:p>
        </p:txBody>
      </p:sp>
      <p:pic>
        <p:nvPicPr>
          <p:cNvPr id="8" name="Picture 7">
            <a:extLst>
              <a:ext uri="{FF2B5EF4-FFF2-40B4-BE49-F238E27FC236}">
                <a16:creationId xmlns:a16="http://schemas.microsoft.com/office/drawing/2014/main" id="{E9CEB2DC-AEAE-49D7-9AED-26F31487B5F3}"/>
              </a:ext>
            </a:extLst>
          </p:cNvPr>
          <p:cNvPicPr>
            <a:picLocks noChangeAspect="1"/>
          </p:cNvPicPr>
          <p:nvPr/>
        </p:nvPicPr>
        <p:blipFill>
          <a:blip r:embed="rId3"/>
          <a:stretch>
            <a:fillRect/>
          </a:stretch>
        </p:blipFill>
        <p:spPr>
          <a:xfrm>
            <a:off x="1981735" y="1855916"/>
            <a:ext cx="8087854" cy="3648584"/>
          </a:xfrm>
          <a:prstGeom prst="rect">
            <a:avLst/>
          </a:prstGeom>
        </p:spPr>
      </p:pic>
    </p:spTree>
    <p:extLst>
      <p:ext uri="{BB962C8B-B14F-4D97-AF65-F5344CB8AC3E}">
        <p14:creationId xmlns:p14="http://schemas.microsoft.com/office/powerpoint/2010/main" val="461610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C253A4B-3FCF-62BE-8C85-5452B349A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63DFF-9F84-B6C3-88CA-25854109F757}"/>
              </a:ext>
            </a:extLst>
          </p:cNvPr>
          <p:cNvSpPr>
            <a:spLocks noGrp="1"/>
          </p:cNvSpPr>
          <p:nvPr>
            <p:ph type="title"/>
          </p:nvPr>
        </p:nvSpPr>
        <p:spPr>
          <a:xfrm>
            <a:off x="1266929" y="732828"/>
            <a:ext cx="9753600" cy="638773"/>
          </a:xfrm>
        </p:spPr>
        <p:txBody>
          <a:bodyPr/>
          <a:lstStyle/>
          <a:p>
            <a:r>
              <a:rPr lang="en-US" sz="3000" b="1" dirty="0">
                <a:solidFill>
                  <a:srgbClr val="C00000"/>
                </a:solidFill>
              </a:rPr>
              <a:t>Test Report</a:t>
            </a:r>
          </a:p>
        </p:txBody>
      </p:sp>
      <p:sp>
        <p:nvSpPr>
          <p:cNvPr id="3" name="Rectangle 2">
            <a:extLst>
              <a:ext uri="{FF2B5EF4-FFF2-40B4-BE49-F238E27FC236}">
                <a16:creationId xmlns:a16="http://schemas.microsoft.com/office/drawing/2014/main" id="{AA79BF68-C9A3-4EA6-C664-8D352084C729}"/>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22</a:t>
            </a:r>
          </a:p>
        </p:txBody>
      </p:sp>
      <p:sp>
        <p:nvSpPr>
          <p:cNvPr id="7" name="Content Placeholder 2">
            <a:extLst>
              <a:ext uri="{FF2B5EF4-FFF2-40B4-BE49-F238E27FC236}">
                <a16:creationId xmlns:a16="http://schemas.microsoft.com/office/drawing/2014/main" id="{91AC5551-D6FE-F722-1AE8-646707E5A08D}"/>
              </a:ext>
            </a:extLst>
          </p:cNvPr>
          <p:cNvSpPr txBox="1">
            <a:spLocks/>
          </p:cNvSpPr>
          <p:nvPr/>
        </p:nvSpPr>
        <p:spPr>
          <a:xfrm>
            <a:off x="1837199" y="877755"/>
            <a:ext cx="4071987" cy="4938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90563">
              <a:defRPr/>
            </a:pPr>
            <a:endParaRPr lang="en-US" altLang="en-US" sz="2000" dirty="0"/>
          </a:p>
          <a:p>
            <a:pPr>
              <a:defRPr/>
            </a:pPr>
            <a:r>
              <a:rPr lang="en-US" altLang="en-US" sz="2400" b="1" dirty="0">
                <a:solidFill>
                  <a:srgbClr val="0D15AF"/>
                </a:solidFill>
              </a:rPr>
              <a:t>Test Report Sprint 2</a:t>
            </a:r>
          </a:p>
          <a:p>
            <a:pPr lvl="1">
              <a:defRPr/>
            </a:pPr>
            <a:endParaRPr lang="en-US" altLang="en-US" sz="2400" dirty="0"/>
          </a:p>
        </p:txBody>
      </p:sp>
      <p:pic>
        <p:nvPicPr>
          <p:cNvPr id="9" name="Picture 8">
            <a:extLst>
              <a:ext uri="{FF2B5EF4-FFF2-40B4-BE49-F238E27FC236}">
                <a16:creationId xmlns:a16="http://schemas.microsoft.com/office/drawing/2014/main" id="{043B417D-0EA3-46B3-BA85-EC9093A6B201}"/>
              </a:ext>
            </a:extLst>
          </p:cNvPr>
          <p:cNvPicPr>
            <a:picLocks noChangeAspect="1"/>
          </p:cNvPicPr>
          <p:nvPr/>
        </p:nvPicPr>
        <p:blipFill>
          <a:blip r:embed="rId3"/>
          <a:stretch>
            <a:fillRect/>
          </a:stretch>
        </p:blipFill>
        <p:spPr>
          <a:xfrm>
            <a:off x="1351305" y="1784992"/>
            <a:ext cx="9669224" cy="3810532"/>
          </a:xfrm>
          <a:prstGeom prst="rect">
            <a:avLst/>
          </a:prstGeom>
        </p:spPr>
      </p:pic>
    </p:spTree>
    <p:extLst>
      <p:ext uri="{BB962C8B-B14F-4D97-AF65-F5344CB8AC3E}">
        <p14:creationId xmlns:p14="http://schemas.microsoft.com/office/powerpoint/2010/main" val="2197645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39F0161-C61A-19F2-C6E1-1BC7CFAAAD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A58287-B6CB-5101-FBDC-EE65F469CE49}"/>
              </a:ext>
            </a:extLst>
          </p:cNvPr>
          <p:cNvSpPr>
            <a:spLocks noGrp="1"/>
          </p:cNvSpPr>
          <p:nvPr>
            <p:ph type="title"/>
          </p:nvPr>
        </p:nvSpPr>
        <p:spPr>
          <a:xfrm>
            <a:off x="1266929" y="732828"/>
            <a:ext cx="9753600" cy="638773"/>
          </a:xfrm>
        </p:spPr>
        <p:txBody>
          <a:bodyPr/>
          <a:lstStyle/>
          <a:p>
            <a:r>
              <a:rPr lang="en-US" sz="3000" b="1" dirty="0">
                <a:solidFill>
                  <a:srgbClr val="C00000"/>
                </a:solidFill>
              </a:rPr>
              <a:t>Test Report</a:t>
            </a:r>
          </a:p>
        </p:txBody>
      </p:sp>
      <p:sp>
        <p:nvSpPr>
          <p:cNvPr id="3" name="Rectangle 2">
            <a:extLst>
              <a:ext uri="{FF2B5EF4-FFF2-40B4-BE49-F238E27FC236}">
                <a16:creationId xmlns:a16="http://schemas.microsoft.com/office/drawing/2014/main" id="{FB594114-6551-5329-F7F6-3884FA7C1C4D}"/>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23</a:t>
            </a:r>
          </a:p>
        </p:txBody>
      </p:sp>
      <p:sp>
        <p:nvSpPr>
          <p:cNvPr id="7" name="Content Placeholder 2">
            <a:extLst>
              <a:ext uri="{FF2B5EF4-FFF2-40B4-BE49-F238E27FC236}">
                <a16:creationId xmlns:a16="http://schemas.microsoft.com/office/drawing/2014/main" id="{634F588C-B267-6BA7-E317-7EEB467C22FF}"/>
              </a:ext>
            </a:extLst>
          </p:cNvPr>
          <p:cNvSpPr txBox="1">
            <a:spLocks/>
          </p:cNvSpPr>
          <p:nvPr/>
        </p:nvSpPr>
        <p:spPr>
          <a:xfrm>
            <a:off x="1837199" y="877755"/>
            <a:ext cx="4071987" cy="49384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90563">
              <a:defRPr/>
            </a:pPr>
            <a:endParaRPr lang="en-US" altLang="en-US" sz="2000" dirty="0"/>
          </a:p>
          <a:p>
            <a:pPr>
              <a:defRPr/>
            </a:pPr>
            <a:r>
              <a:rPr lang="en-US" altLang="en-US" sz="2400" b="1" dirty="0">
                <a:solidFill>
                  <a:srgbClr val="0D15AF"/>
                </a:solidFill>
              </a:rPr>
              <a:t>Test Report Sprint 3</a:t>
            </a:r>
          </a:p>
          <a:p>
            <a:pPr lvl="1">
              <a:defRPr/>
            </a:pPr>
            <a:endParaRPr lang="en-US" altLang="en-US" sz="2400" dirty="0"/>
          </a:p>
        </p:txBody>
      </p:sp>
      <p:pic>
        <p:nvPicPr>
          <p:cNvPr id="6" name="Picture 5">
            <a:extLst>
              <a:ext uri="{FF2B5EF4-FFF2-40B4-BE49-F238E27FC236}">
                <a16:creationId xmlns:a16="http://schemas.microsoft.com/office/drawing/2014/main" id="{54359050-E56C-4640-90E5-C97EEEEF0D29}"/>
              </a:ext>
            </a:extLst>
          </p:cNvPr>
          <p:cNvPicPr>
            <a:picLocks noChangeAspect="1"/>
          </p:cNvPicPr>
          <p:nvPr/>
        </p:nvPicPr>
        <p:blipFill>
          <a:blip r:embed="rId3"/>
          <a:stretch>
            <a:fillRect/>
          </a:stretch>
        </p:blipFill>
        <p:spPr>
          <a:xfrm>
            <a:off x="1151252" y="1693397"/>
            <a:ext cx="9869277" cy="4286848"/>
          </a:xfrm>
          <a:prstGeom prst="rect">
            <a:avLst/>
          </a:prstGeom>
        </p:spPr>
      </p:pic>
    </p:spTree>
    <p:extLst>
      <p:ext uri="{BB962C8B-B14F-4D97-AF65-F5344CB8AC3E}">
        <p14:creationId xmlns:p14="http://schemas.microsoft.com/office/powerpoint/2010/main" val="54158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1675" y="2290241"/>
            <a:ext cx="9753600" cy="1230600"/>
          </a:xfrm>
        </p:spPr>
        <p:txBody>
          <a:bodyPr/>
          <a:lstStyle/>
          <a:p>
            <a:r>
              <a:rPr lang="en-US" sz="5400" b="1">
                <a:solidFill>
                  <a:srgbClr val="0066CC"/>
                </a:solidFill>
              </a:rPr>
              <a:t>VI. </a:t>
            </a:r>
            <a:r>
              <a:rPr lang="en-US" sz="5400" b="1" dirty="0">
                <a:solidFill>
                  <a:srgbClr val="0066CC"/>
                </a:solidFill>
              </a:rPr>
              <a:t>PROTOTYPE</a:t>
            </a:r>
            <a:br>
              <a:rPr lang="en-US" sz="5400" b="1" dirty="0"/>
            </a:br>
            <a:endParaRPr lang="en-US" sz="5400" b="1" dirty="0"/>
          </a:p>
        </p:txBody>
      </p:sp>
      <p:sp>
        <p:nvSpPr>
          <p:cNvPr id="3" name="Rectangle 2"/>
          <p:cNvSpPr/>
          <p:nvPr/>
        </p:nvSpPr>
        <p:spPr>
          <a:xfrm flipV="1">
            <a:off x="4388857" y="3373333"/>
            <a:ext cx="393923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F4AE6CED-6514-285F-D793-0F5822D72729}"/>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24</a:t>
            </a:r>
          </a:p>
        </p:txBody>
      </p:sp>
    </p:spTree>
    <p:extLst>
      <p:ext uri="{BB962C8B-B14F-4D97-AF65-F5344CB8AC3E}">
        <p14:creationId xmlns:p14="http://schemas.microsoft.com/office/powerpoint/2010/main" val="235672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654665"/>
          </a:xfrm>
        </p:spPr>
        <p:txBody>
          <a:bodyPr/>
          <a:lstStyle/>
          <a:p>
            <a:r>
              <a:rPr lang="vi-VN" sz="3000" b="1">
                <a:solidFill>
                  <a:srgbClr val="C00000"/>
                </a:solidFill>
              </a:rPr>
              <a:t>Đăng Nhập</a:t>
            </a:r>
            <a:endParaRPr lang="en-US" sz="3000" b="1" dirty="0">
              <a:solidFill>
                <a:srgbClr val="C00000"/>
              </a:solidFill>
            </a:endParaRPr>
          </a:p>
        </p:txBody>
      </p:sp>
      <p:sp>
        <p:nvSpPr>
          <p:cNvPr id="3" name="Rectangle 2">
            <a:extLst>
              <a:ext uri="{FF2B5EF4-FFF2-40B4-BE49-F238E27FC236}">
                <a16:creationId xmlns:a16="http://schemas.microsoft.com/office/drawing/2014/main" id="{6D29FFD0-1090-273D-B998-35FC8A051C9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25</a:t>
            </a:r>
          </a:p>
        </p:txBody>
      </p:sp>
      <p:pic>
        <p:nvPicPr>
          <p:cNvPr id="4" name="Picture 3">
            <a:extLst>
              <a:ext uri="{FF2B5EF4-FFF2-40B4-BE49-F238E27FC236}">
                <a16:creationId xmlns:a16="http://schemas.microsoft.com/office/drawing/2014/main" id="{16ED3858-90FF-4F7C-97FD-7A3BF4A0F01B}"/>
              </a:ext>
            </a:extLst>
          </p:cNvPr>
          <p:cNvPicPr/>
          <p:nvPr/>
        </p:nvPicPr>
        <p:blipFill>
          <a:blip r:embed="rId3"/>
          <a:stretch>
            <a:fillRect/>
          </a:stretch>
        </p:blipFill>
        <p:spPr>
          <a:xfrm>
            <a:off x="3928586" y="1304365"/>
            <a:ext cx="4334828" cy="4639235"/>
          </a:xfrm>
          <a:prstGeom prst="rect">
            <a:avLst/>
          </a:prstGeom>
          <a:noFill/>
          <a:ln>
            <a:noFill/>
          </a:ln>
        </p:spPr>
      </p:pic>
    </p:spTree>
    <p:extLst>
      <p:ext uri="{BB962C8B-B14F-4D97-AF65-F5344CB8AC3E}">
        <p14:creationId xmlns:p14="http://schemas.microsoft.com/office/powerpoint/2010/main" val="2395028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654665"/>
          </a:xfrm>
        </p:spPr>
        <p:txBody>
          <a:bodyPr/>
          <a:lstStyle/>
          <a:p>
            <a:r>
              <a:rPr lang="vi-VN" sz="3000" b="1">
                <a:solidFill>
                  <a:srgbClr val="C00000"/>
                </a:solidFill>
              </a:rPr>
              <a:t>Đăng Kí</a:t>
            </a:r>
            <a:endParaRPr lang="en-US" sz="3000" b="1" dirty="0">
              <a:solidFill>
                <a:srgbClr val="C00000"/>
              </a:solidFill>
            </a:endParaRPr>
          </a:p>
        </p:txBody>
      </p:sp>
      <p:sp>
        <p:nvSpPr>
          <p:cNvPr id="3" name="Rectangle 2">
            <a:extLst>
              <a:ext uri="{FF2B5EF4-FFF2-40B4-BE49-F238E27FC236}">
                <a16:creationId xmlns:a16="http://schemas.microsoft.com/office/drawing/2014/main" id="{6D29FFD0-1090-273D-B998-35FC8A051C9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25</a:t>
            </a:r>
          </a:p>
        </p:txBody>
      </p:sp>
      <p:pic>
        <p:nvPicPr>
          <p:cNvPr id="5" name="Picture 4">
            <a:extLst>
              <a:ext uri="{FF2B5EF4-FFF2-40B4-BE49-F238E27FC236}">
                <a16:creationId xmlns:a16="http://schemas.microsoft.com/office/drawing/2014/main" id="{E39041D3-2488-4A42-B08A-C92039289A79}"/>
              </a:ext>
            </a:extLst>
          </p:cNvPr>
          <p:cNvPicPr/>
          <p:nvPr/>
        </p:nvPicPr>
        <p:blipFill>
          <a:blip r:embed="rId3"/>
          <a:stretch>
            <a:fillRect/>
          </a:stretch>
        </p:blipFill>
        <p:spPr>
          <a:xfrm>
            <a:off x="4008120" y="1304365"/>
            <a:ext cx="4175760" cy="4582085"/>
          </a:xfrm>
          <a:prstGeom prst="rect">
            <a:avLst/>
          </a:prstGeom>
          <a:noFill/>
          <a:ln>
            <a:noFill/>
          </a:ln>
        </p:spPr>
      </p:pic>
    </p:spTree>
    <p:extLst>
      <p:ext uri="{BB962C8B-B14F-4D97-AF65-F5344CB8AC3E}">
        <p14:creationId xmlns:p14="http://schemas.microsoft.com/office/powerpoint/2010/main" val="245554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654665"/>
          </a:xfrm>
        </p:spPr>
        <p:txBody>
          <a:bodyPr/>
          <a:lstStyle/>
          <a:p>
            <a:r>
              <a:rPr lang="vi-VN" sz="3000" b="1">
                <a:solidFill>
                  <a:srgbClr val="C00000"/>
                </a:solidFill>
              </a:rPr>
              <a:t>Trang chủ</a:t>
            </a:r>
            <a:endParaRPr lang="en-US" sz="3000" b="1" dirty="0">
              <a:solidFill>
                <a:srgbClr val="C00000"/>
              </a:solidFill>
            </a:endParaRPr>
          </a:p>
        </p:txBody>
      </p:sp>
      <p:sp>
        <p:nvSpPr>
          <p:cNvPr id="3" name="Rectangle 2">
            <a:extLst>
              <a:ext uri="{FF2B5EF4-FFF2-40B4-BE49-F238E27FC236}">
                <a16:creationId xmlns:a16="http://schemas.microsoft.com/office/drawing/2014/main" id="{6D29FFD0-1090-273D-B998-35FC8A051C9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25</a:t>
            </a:r>
          </a:p>
        </p:txBody>
      </p:sp>
      <p:pic>
        <p:nvPicPr>
          <p:cNvPr id="7" name="Picture 6">
            <a:extLst>
              <a:ext uri="{FF2B5EF4-FFF2-40B4-BE49-F238E27FC236}">
                <a16:creationId xmlns:a16="http://schemas.microsoft.com/office/drawing/2014/main" id="{74DCE620-2815-4E19-8834-F2820C516E99}"/>
              </a:ext>
            </a:extLst>
          </p:cNvPr>
          <p:cNvPicPr/>
          <p:nvPr/>
        </p:nvPicPr>
        <p:blipFill>
          <a:blip r:embed="rId3"/>
          <a:stretch>
            <a:fillRect/>
          </a:stretch>
        </p:blipFill>
        <p:spPr>
          <a:xfrm>
            <a:off x="4371975" y="1457325"/>
            <a:ext cx="3448050" cy="4438650"/>
          </a:xfrm>
          <a:prstGeom prst="rect">
            <a:avLst/>
          </a:prstGeom>
          <a:noFill/>
          <a:ln>
            <a:noFill/>
          </a:ln>
        </p:spPr>
      </p:pic>
    </p:spTree>
    <p:extLst>
      <p:ext uri="{BB962C8B-B14F-4D97-AF65-F5344CB8AC3E}">
        <p14:creationId xmlns:p14="http://schemas.microsoft.com/office/powerpoint/2010/main" val="320289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
        <p:cNvGrpSpPr/>
        <p:nvPr/>
      </p:nvGrpSpPr>
      <p:grpSpPr>
        <a:xfrm>
          <a:off x="0" y="0"/>
          <a:ext cx="0" cy="0"/>
          <a:chOff x="0" y="0"/>
          <a:chExt cx="0" cy="0"/>
        </a:xfrm>
      </p:grpSpPr>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722"/>
            <a:ext cx="304165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3B4C724-0776-4328-8F0A-B72DA1579537}"/>
              </a:ext>
            </a:extLst>
          </p:cNvPr>
          <p:cNvSpPr txBox="1"/>
          <p:nvPr/>
        </p:nvSpPr>
        <p:spPr>
          <a:xfrm>
            <a:off x="2920370" y="2151727"/>
            <a:ext cx="8278962" cy="800219"/>
          </a:xfrm>
          <a:prstGeom prst="rect">
            <a:avLst/>
          </a:prstGeom>
          <a:noFill/>
        </p:spPr>
        <p:txBody>
          <a:bodyPr wrap="square" rtlCol="0" anchor="ctr">
            <a:spAutoFit/>
          </a:bodyPr>
          <a:lstStyle/>
          <a:p>
            <a:pPr algn="ctr"/>
            <a:r>
              <a:rPr lang="en-US" altLang="ko-KR" sz="4600" b="1" dirty="0">
                <a:ln w="0"/>
                <a:solidFill>
                  <a:srgbClr val="0066CC"/>
                </a:solidFill>
                <a:effectLst>
                  <a:outerShdw blurRad="38100" dist="19050" dir="2700000" algn="tl" rotWithShape="0">
                    <a:schemeClr val="dk1">
                      <a:alpha val="40000"/>
                    </a:schemeClr>
                  </a:outerShdw>
                </a:effectLst>
                <a:latin typeface="+mj-lt"/>
              </a:rPr>
              <a:t>Mentor</a:t>
            </a:r>
            <a:endParaRPr lang="ko-KR" altLang="en-US" sz="4600" b="1" dirty="0">
              <a:ln w="0"/>
              <a:solidFill>
                <a:srgbClr val="0066CC"/>
              </a:solidFill>
              <a:effectLst>
                <a:outerShdw blurRad="38100" dist="19050" dir="2700000" algn="tl" rotWithShape="0">
                  <a:schemeClr val="dk1">
                    <a:alpha val="40000"/>
                  </a:schemeClr>
                </a:outerShdw>
              </a:effectLst>
              <a:latin typeface="+mj-lt"/>
              <a:cs typeface="Arial" pitchFamily="34" charset="0"/>
            </a:endParaRPr>
          </a:p>
        </p:txBody>
      </p:sp>
      <p:sp>
        <p:nvSpPr>
          <p:cNvPr id="9" name="Google Shape;294;p21"/>
          <p:cNvSpPr txBox="1">
            <a:spLocks/>
          </p:cNvSpPr>
          <p:nvPr/>
        </p:nvSpPr>
        <p:spPr>
          <a:xfrm>
            <a:off x="411102" y="3430107"/>
            <a:ext cx="2115955" cy="63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200" b="1" dirty="0">
                <a:solidFill>
                  <a:srgbClr val="1E2128"/>
                </a:solidFill>
                <a:latin typeface="Times New Roman" pitchFamily="18" charset="0"/>
                <a:cs typeface="Times New Roman" pitchFamily="18" charset="0"/>
              </a:rPr>
            </a:br>
            <a:r>
              <a:rPr lang="en-US" sz="1100" dirty="0">
                <a:solidFill>
                  <a:schemeClr val="bg1"/>
                </a:solidFill>
                <a:latin typeface="Times New Roman" panose="02020603050405020304" pitchFamily="18" charset="0"/>
                <a:cs typeface="Times New Roman" panose="02020603050405020304" pitchFamily="18" charset="0"/>
              </a:rPr>
              <a:t>Scrum Master</a:t>
            </a:r>
          </a:p>
        </p:txBody>
      </p:sp>
      <p:sp>
        <p:nvSpPr>
          <p:cNvPr id="14" name="Rectangle 13"/>
          <p:cNvSpPr/>
          <p:nvPr/>
        </p:nvSpPr>
        <p:spPr>
          <a:xfrm>
            <a:off x="4619920" y="2951946"/>
            <a:ext cx="4879862" cy="1723549"/>
          </a:xfrm>
          <a:prstGeom prst="rect">
            <a:avLst/>
          </a:prstGeom>
        </p:spPr>
        <p:txBody>
          <a:bodyPr wrap="none">
            <a:spAutoFit/>
          </a:bodyPr>
          <a:lstStyle/>
          <a:p>
            <a:pPr algn="ctr"/>
            <a:r>
              <a:rPr lang="en-US" altLang="ko-KR" sz="2300">
                <a:solidFill>
                  <a:schemeClr val="tx1"/>
                </a:solidFill>
                <a:latin typeface="Times New Roman" panose="02020603050405020304" pitchFamily="18" charset="0"/>
                <a:cs typeface="Times New Roman" panose="02020603050405020304" pitchFamily="18" charset="0"/>
              </a:rPr>
              <a:t>ThS. Trần Huệ Chi</a:t>
            </a:r>
            <a:endParaRPr lang="vi-VN" altLang="ko-KR" sz="2300">
              <a:solidFill>
                <a:schemeClr val="tx1"/>
              </a:solidFill>
              <a:latin typeface="Times New Roman" panose="02020603050405020304" pitchFamily="18" charset="0"/>
              <a:cs typeface="Times New Roman" panose="02020603050405020304" pitchFamily="18" charset="0"/>
            </a:endParaRPr>
          </a:p>
          <a:p>
            <a:pPr algn="ctr"/>
            <a:r>
              <a:rPr lang="en-US" altLang="ko-KR" sz="2300">
                <a:solidFill>
                  <a:schemeClr val="tx1"/>
                </a:solidFill>
                <a:latin typeface="Times New Roman" panose="02020603050405020304" pitchFamily="18" charset="0"/>
                <a:cs typeface="Times New Roman" panose="02020603050405020304" pitchFamily="18" charset="0"/>
              </a:rPr>
              <a:t>Giảng </a:t>
            </a:r>
            <a:r>
              <a:rPr lang="en-US" altLang="ko-KR" sz="2300" dirty="0" err="1">
                <a:solidFill>
                  <a:schemeClr val="tx1"/>
                </a:solidFill>
                <a:latin typeface="Times New Roman" panose="02020603050405020304" pitchFamily="18" charset="0"/>
                <a:cs typeface="Times New Roman" panose="02020603050405020304" pitchFamily="18" charset="0"/>
              </a:rPr>
              <a:t>viên</a:t>
            </a:r>
            <a:r>
              <a:rPr lang="en-US" altLang="ko-KR" sz="2300" dirty="0">
                <a:solidFill>
                  <a:schemeClr val="tx1"/>
                </a:solidFill>
                <a:latin typeface="Times New Roman" panose="02020603050405020304" pitchFamily="18" charset="0"/>
                <a:cs typeface="Times New Roman" panose="02020603050405020304" pitchFamily="18" charset="0"/>
              </a:rPr>
              <a:t> </a:t>
            </a:r>
            <a:r>
              <a:rPr lang="en-US" altLang="ko-KR" sz="2300" dirty="0" err="1">
                <a:solidFill>
                  <a:schemeClr val="tx1"/>
                </a:solidFill>
                <a:latin typeface="Times New Roman" panose="02020603050405020304" pitchFamily="18" charset="0"/>
                <a:cs typeface="Times New Roman" panose="02020603050405020304" pitchFamily="18" charset="0"/>
              </a:rPr>
              <a:t>Khoa</a:t>
            </a:r>
            <a:r>
              <a:rPr lang="en-US" altLang="ko-KR" sz="2300" dirty="0">
                <a:solidFill>
                  <a:schemeClr val="tx1"/>
                </a:solidFill>
                <a:latin typeface="Times New Roman" panose="02020603050405020304" pitchFamily="18" charset="0"/>
                <a:cs typeface="Times New Roman" panose="02020603050405020304" pitchFamily="18" charset="0"/>
              </a:rPr>
              <a:t> CNTT – ĐH </a:t>
            </a:r>
            <a:r>
              <a:rPr lang="en-US" altLang="ko-KR" sz="2300" dirty="0" err="1">
                <a:solidFill>
                  <a:schemeClr val="tx1"/>
                </a:solidFill>
                <a:latin typeface="Times New Roman" panose="02020603050405020304" pitchFamily="18" charset="0"/>
                <a:cs typeface="Times New Roman" panose="02020603050405020304" pitchFamily="18" charset="0"/>
              </a:rPr>
              <a:t>Duy</a:t>
            </a:r>
            <a:r>
              <a:rPr lang="en-US" altLang="ko-KR" sz="2300" dirty="0">
                <a:solidFill>
                  <a:schemeClr val="tx1"/>
                </a:solidFill>
                <a:latin typeface="Times New Roman" panose="02020603050405020304" pitchFamily="18" charset="0"/>
                <a:cs typeface="Times New Roman" panose="02020603050405020304" pitchFamily="18" charset="0"/>
              </a:rPr>
              <a:t> </a:t>
            </a:r>
            <a:r>
              <a:rPr lang="en-US" altLang="ko-KR" sz="2300" dirty="0" err="1">
                <a:solidFill>
                  <a:schemeClr val="tx1"/>
                </a:solidFill>
                <a:latin typeface="Times New Roman" panose="02020603050405020304" pitchFamily="18" charset="0"/>
                <a:cs typeface="Times New Roman" panose="02020603050405020304" pitchFamily="18" charset="0"/>
              </a:rPr>
              <a:t>Tân</a:t>
            </a:r>
            <a:endParaRPr lang="en-US" altLang="ko-KR" sz="2300" dirty="0">
              <a:solidFill>
                <a:schemeClr val="tx1"/>
              </a:solidFill>
              <a:latin typeface="Times New Roman" panose="02020603050405020304" pitchFamily="18" charset="0"/>
              <a:cs typeface="Times New Roman" panose="02020603050405020304" pitchFamily="18" charset="0"/>
            </a:endParaRPr>
          </a:p>
          <a:p>
            <a:pPr lvl="0" algn="ctr"/>
            <a:r>
              <a:rPr lang="fr-FR" altLang="ko-KR" sz="2300">
                <a:solidFill>
                  <a:schemeClr val="tx1"/>
                </a:solidFill>
                <a:latin typeface="Times New Roman" panose="02020603050405020304" pitchFamily="18" charset="0"/>
                <a:cs typeface="Times New Roman" panose="02020603050405020304" pitchFamily="18" charset="0"/>
              </a:rPr>
              <a:t>Email: tranhuechidt@gmail.com</a:t>
            </a:r>
          </a:p>
          <a:p>
            <a:pPr lvl="0" algn="ctr"/>
            <a:r>
              <a:rPr lang="fr-FR" altLang="ko-KR" sz="2300">
                <a:solidFill>
                  <a:schemeClr val="tx1"/>
                </a:solidFill>
                <a:latin typeface="Times New Roman" panose="02020603050405020304" pitchFamily="18" charset="0"/>
                <a:cs typeface="Times New Roman" panose="02020603050405020304" pitchFamily="18" charset="0"/>
              </a:rPr>
              <a:t>Phone: 0983751077</a:t>
            </a:r>
          </a:p>
          <a:p>
            <a:pPr lvl="0" algn="ctr"/>
            <a:endParaRPr lang="en-US" altLang="ko-KR"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11C745C-AE4E-DDCB-D0E0-423E516B7FE2}"/>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a:t>
            </a:r>
          </a:p>
        </p:txBody>
      </p:sp>
      <p:pic>
        <p:nvPicPr>
          <p:cNvPr id="6" name="Picture 5">
            <a:extLst>
              <a:ext uri="{FF2B5EF4-FFF2-40B4-BE49-F238E27FC236}">
                <a16:creationId xmlns:a16="http://schemas.microsoft.com/office/drawing/2014/main" id="{265B35DC-57D4-4777-98DA-10CDA5A9458B}"/>
              </a:ext>
            </a:extLst>
          </p:cNvPr>
          <p:cNvPicPr>
            <a:picLocks noChangeAspect="1"/>
          </p:cNvPicPr>
          <p:nvPr/>
        </p:nvPicPr>
        <p:blipFill>
          <a:blip r:embed="rId5"/>
          <a:stretch>
            <a:fillRect/>
          </a:stretch>
        </p:blipFill>
        <p:spPr>
          <a:xfrm>
            <a:off x="411101" y="1790700"/>
            <a:ext cx="3989449" cy="3429000"/>
          </a:xfrm>
          <a:prstGeom prst="rect">
            <a:avLst/>
          </a:prstGeom>
        </p:spPr>
      </p:pic>
    </p:spTree>
    <p:extLst>
      <p:ext uri="{BB962C8B-B14F-4D97-AF65-F5344CB8AC3E}">
        <p14:creationId xmlns:p14="http://schemas.microsoft.com/office/powerpoint/2010/main" val="1470107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654665"/>
          </a:xfrm>
        </p:spPr>
        <p:txBody>
          <a:bodyPr/>
          <a:lstStyle/>
          <a:p>
            <a:r>
              <a:rPr lang="vi-VN" sz="3000" b="1">
                <a:solidFill>
                  <a:srgbClr val="C00000"/>
                </a:solidFill>
              </a:rPr>
              <a:t>Tour</a:t>
            </a:r>
            <a:endParaRPr lang="en-US" sz="3000" b="1" dirty="0">
              <a:solidFill>
                <a:srgbClr val="C00000"/>
              </a:solidFill>
            </a:endParaRPr>
          </a:p>
        </p:txBody>
      </p:sp>
      <p:sp>
        <p:nvSpPr>
          <p:cNvPr id="3" name="Rectangle 2">
            <a:extLst>
              <a:ext uri="{FF2B5EF4-FFF2-40B4-BE49-F238E27FC236}">
                <a16:creationId xmlns:a16="http://schemas.microsoft.com/office/drawing/2014/main" id="{6D29FFD0-1090-273D-B998-35FC8A051C9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25</a:t>
            </a:r>
          </a:p>
        </p:txBody>
      </p:sp>
      <p:pic>
        <p:nvPicPr>
          <p:cNvPr id="5" name="Picture 4">
            <a:extLst>
              <a:ext uri="{FF2B5EF4-FFF2-40B4-BE49-F238E27FC236}">
                <a16:creationId xmlns:a16="http://schemas.microsoft.com/office/drawing/2014/main" id="{F31C911E-7E68-4F1E-83C4-1D573F497EC2}"/>
              </a:ext>
            </a:extLst>
          </p:cNvPr>
          <p:cNvPicPr/>
          <p:nvPr/>
        </p:nvPicPr>
        <p:blipFill>
          <a:blip r:embed="rId3"/>
          <a:stretch>
            <a:fillRect/>
          </a:stretch>
        </p:blipFill>
        <p:spPr>
          <a:xfrm>
            <a:off x="3794760" y="1304365"/>
            <a:ext cx="4602480" cy="4524935"/>
          </a:xfrm>
          <a:prstGeom prst="rect">
            <a:avLst/>
          </a:prstGeom>
          <a:noFill/>
          <a:ln>
            <a:noFill/>
          </a:ln>
        </p:spPr>
      </p:pic>
    </p:spTree>
    <p:extLst>
      <p:ext uri="{BB962C8B-B14F-4D97-AF65-F5344CB8AC3E}">
        <p14:creationId xmlns:p14="http://schemas.microsoft.com/office/powerpoint/2010/main" val="106415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654665"/>
          </a:xfrm>
        </p:spPr>
        <p:txBody>
          <a:bodyPr/>
          <a:lstStyle/>
          <a:p>
            <a:r>
              <a:rPr lang="vi-VN" sz="3000" b="1">
                <a:solidFill>
                  <a:srgbClr val="C00000"/>
                </a:solidFill>
              </a:rPr>
              <a:t>Quản lý danh mục tour</a:t>
            </a:r>
            <a:endParaRPr lang="en-US" sz="3000" b="1" dirty="0">
              <a:solidFill>
                <a:srgbClr val="C00000"/>
              </a:solidFill>
            </a:endParaRPr>
          </a:p>
        </p:txBody>
      </p:sp>
      <p:sp>
        <p:nvSpPr>
          <p:cNvPr id="3" name="Rectangle 2">
            <a:extLst>
              <a:ext uri="{FF2B5EF4-FFF2-40B4-BE49-F238E27FC236}">
                <a16:creationId xmlns:a16="http://schemas.microsoft.com/office/drawing/2014/main" id="{6D29FFD0-1090-273D-B998-35FC8A051C9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25</a:t>
            </a:r>
          </a:p>
        </p:txBody>
      </p:sp>
      <p:pic>
        <p:nvPicPr>
          <p:cNvPr id="6" name="Picture 5">
            <a:extLst>
              <a:ext uri="{FF2B5EF4-FFF2-40B4-BE49-F238E27FC236}">
                <a16:creationId xmlns:a16="http://schemas.microsoft.com/office/drawing/2014/main" id="{2EBE8A38-8A13-445C-B13B-26F84B3E351F}"/>
              </a:ext>
            </a:extLst>
          </p:cNvPr>
          <p:cNvPicPr/>
          <p:nvPr/>
        </p:nvPicPr>
        <p:blipFill>
          <a:blip r:embed="rId3"/>
          <a:stretch>
            <a:fillRect/>
          </a:stretch>
        </p:blipFill>
        <p:spPr>
          <a:xfrm>
            <a:off x="3230245" y="1767205"/>
            <a:ext cx="5731510" cy="3323590"/>
          </a:xfrm>
          <a:prstGeom prst="rect">
            <a:avLst/>
          </a:prstGeom>
        </p:spPr>
      </p:pic>
    </p:spTree>
    <p:extLst>
      <p:ext uri="{BB962C8B-B14F-4D97-AF65-F5344CB8AC3E}">
        <p14:creationId xmlns:p14="http://schemas.microsoft.com/office/powerpoint/2010/main" val="92405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654665"/>
          </a:xfrm>
        </p:spPr>
        <p:txBody>
          <a:bodyPr/>
          <a:lstStyle/>
          <a:p>
            <a:r>
              <a:rPr lang="vi-VN" sz="3000" b="1">
                <a:solidFill>
                  <a:srgbClr val="C00000"/>
                </a:solidFill>
              </a:rPr>
              <a:t>Quản lý tour</a:t>
            </a:r>
            <a:endParaRPr lang="en-US" sz="3000" b="1" dirty="0">
              <a:solidFill>
                <a:srgbClr val="C00000"/>
              </a:solidFill>
            </a:endParaRPr>
          </a:p>
        </p:txBody>
      </p:sp>
      <p:sp>
        <p:nvSpPr>
          <p:cNvPr id="3" name="Rectangle 2">
            <a:extLst>
              <a:ext uri="{FF2B5EF4-FFF2-40B4-BE49-F238E27FC236}">
                <a16:creationId xmlns:a16="http://schemas.microsoft.com/office/drawing/2014/main" id="{6D29FFD0-1090-273D-B998-35FC8A051C9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25</a:t>
            </a:r>
          </a:p>
        </p:txBody>
      </p:sp>
      <p:pic>
        <p:nvPicPr>
          <p:cNvPr id="5" name="Picture 4">
            <a:extLst>
              <a:ext uri="{FF2B5EF4-FFF2-40B4-BE49-F238E27FC236}">
                <a16:creationId xmlns:a16="http://schemas.microsoft.com/office/drawing/2014/main" id="{5FF8E64E-78CE-4B76-B8CF-6DDD09C45830}"/>
              </a:ext>
            </a:extLst>
          </p:cNvPr>
          <p:cNvPicPr/>
          <p:nvPr/>
        </p:nvPicPr>
        <p:blipFill>
          <a:blip r:embed="rId3"/>
          <a:stretch>
            <a:fillRect/>
          </a:stretch>
        </p:blipFill>
        <p:spPr>
          <a:xfrm>
            <a:off x="3230245" y="1781175"/>
            <a:ext cx="5731510" cy="3295650"/>
          </a:xfrm>
          <a:prstGeom prst="rect">
            <a:avLst/>
          </a:prstGeom>
        </p:spPr>
      </p:pic>
    </p:spTree>
    <p:extLst>
      <p:ext uri="{BB962C8B-B14F-4D97-AF65-F5344CB8AC3E}">
        <p14:creationId xmlns:p14="http://schemas.microsoft.com/office/powerpoint/2010/main" val="226046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654665"/>
          </a:xfrm>
        </p:spPr>
        <p:txBody>
          <a:bodyPr/>
          <a:lstStyle/>
          <a:p>
            <a:r>
              <a:rPr lang="vi-VN" sz="3000" b="1">
                <a:solidFill>
                  <a:srgbClr val="C00000"/>
                </a:solidFill>
              </a:rPr>
              <a:t>Quản lý khách hàng</a:t>
            </a:r>
            <a:endParaRPr lang="en-US" sz="3000" b="1" dirty="0">
              <a:solidFill>
                <a:srgbClr val="C00000"/>
              </a:solidFill>
            </a:endParaRPr>
          </a:p>
        </p:txBody>
      </p:sp>
      <p:sp>
        <p:nvSpPr>
          <p:cNvPr id="3" name="Rectangle 2">
            <a:extLst>
              <a:ext uri="{FF2B5EF4-FFF2-40B4-BE49-F238E27FC236}">
                <a16:creationId xmlns:a16="http://schemas.microsoft.com/office/drawing/2014/main" id="{6D29FFD0-1090-273D-B998-35FC8A051C9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25</a:t>
            </a:r>
          </a:p>
        </p:txBody>
      </p:sp>
      <p:pic>
        <p:nvPicPr>
          <p:cNvPr id="6" name="Picture 5">
            <a:extLst>
              <a:ext uri="{FF2B5EF4-FFF2-40B4-BE49-F238E27FC236}">
                <a16:creationId xmlns:a16="http://schemas.microsoft.com/office/drawing/2014/main" id="{381CA5D2-591F-4544-97CD-F516CFA73FB6}"/>
              </a:ext>
            </a:extLst>
          </p:cNvPr>
          <p:cNvPicPr/>
          <p:nvPr/>
        </p:nvPicPr>
        <p:blipFill>
          <a:blip r:embed="rId3"/>
          <a:stretch>
            <a:fillRect/>
          </a:stretch>
        </p:blipFill>
        <p:spPr>
          <a:xfrm>
            <a:off x="3230245" y="1686877"/>
            <a:ext cx="5731510" cy="3484245"/>
          </a:xfrm>
          <a:prstGeom prst="rect">
            <a:avLst/>
          </a:prstGeom>
        </p:spPr>
      </p:pic>
    </p:spTree>
    <p:extLst>
      <p:ext uri="{BB962C8B-B14F-4D97-AF65-F5344CB8AC3E}">
        <p14:creationId xmlns:p14="http://schemas.microsoft.com/office/powerpoint/2010/main" val="230805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654665"/>
          </a:xfrm>
        </p:spPr>
        <p:txBody>
          <a:bodyPr/>
          <a:lstStyle/>
          <a:p>
            <a:r>
              <a:rPr lang="vi-VN" sz="3000" b="1">
                <a:solidFill>
                  <a:srgbClr val="C00000"/>
                </a:solidFill>
              </a:rPr>
              <a:t>Quản lý nhóm quyền</a:t>
            </a:r>
            <a:endParaRPr lang="en-US" sz="3000" b="1" dirty="0">
              <a:solidFill>
                <a:srgbClr val="C00000"/>
              </a:solidFill>
            </a:endParaRPr>
          </a:p>
        </p:txBody>
      </p:sp>
      <p:sp>
        <p:nvSpPr>
          <p:cNvPr id="3" name="Rectangle 2">
            <a:extLst>
              <a:ext uri="{FF2B5EF4-FFF2-40B4-BE49-F238E27FC236}">
                <a16:creationId xmlns:a16="http://schemas.microsoft.com/office/drawing/2014/main" id="{6D29FFD0-1090-273D-B998-35FC8A051C91}"/>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25</a:t>
            </a:r>
          </a:p>
        </p:txBody>
      </p:sp>
      <p:pic>
        <p:nvPicPr>
          <p:cNvPr id="5" name="Picture 4">
            <a:extLst>
              <a:ext uri="{FF2B5EF4-FFF2-40B4-BE49-F238E27FC236}">
                <a16:creationId xmlns:a16="http://schemas.microsoft.com/office/drawing/2014/main" id="{74B30DEC-C5A8-46F2-A01C-4683A1F41AF2}"/>
              </a:ext>
            </a:extLst>
          </p:cNvPr>
          <p:cNvPicPr/>
          <p:nvPr/>
        </p:nvPicPr>
        <p:blipFill>
          <a:blip r:embed="rId3"/>
          <a:stretch>
            <a:fillRect/>
          </a:stretch>
        </p:blipFill>
        <p:spPr>
          <a:xfrm>
            <a:off x="3230245" y="1679892"/>
            <a:ext cx="5731510" cy="3498215"/>
          </a:xfrm>
          <a:prstGeom prst="rect">
            <a:avLst/>
          </a:prstGeom>
        </p:spPr>
      </p:pic>
    </p:spTree>
    <p:extLst>
      <p:ext uri="{BB962C8B-B14F-4D97-AF65-F5344CB8AC3E}">
        <p14:creationId xmlns:p14="http://schemas.microsoft.com/office/powerpoint/2010/main" val="2453192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2383" y="2220724"/>
            <a:ext cx="7807798" cy="1230600"/>
          </a:xfrm>
        </p:spPr>
        <p:txBody>
          <a:bodyPr/>
          <a:lstStyle/>
          <a:p>
            <a:r>
              <a:rPr lang="en-US" sz="5400" b="1">
                <a:solidFill>
                  <a:srgbClr val="0066CC"/>
                </a:solidFill>
              </a:rPr>
              <a:t>VII. </a:t>
            </a:r>
            <a:r>
              <a:rPr lang="en-US" sz="5400" b="1" dirty="0">
                <a:solidFill>
                  <a:srgbClr val="0066CC"/>
                </a:solidFill>
              </a:rPr>
              <a:t>QUẢN LÝ</a:t>
            </a:r>
          </a:p>
        </p:txBody>
      </p:sp>
      <p:sp>
        <p:nvSpPr>
          <p:cNvPr id="3" name="Rectangle 2"/>
          <p:cNvSpPr/>
          <p:nvPr/>
        </p:nvSpPr>
        <p:spPr>
          <a:xfrm>
            <a:off x="4757114" y="3405605"/>
            <a:ext cx="359833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783A6618-99E8-1542-0EDA-BB564AEC0355}"/>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26</a:t>
            </a:r>
          </a:p>
        </p:txBody>
      </p:sp>
    </p:spTree>
    <p:extLst>
      <p:ext uri="{BB962C8B-B14F-4D97-AF65-F5344CB8AC3E}">
        <p14:creationId xmlns:p14="http://schemas.microsoft.com/office/powerpoint/2010/main" val="373164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132" y="515064"/>
            <a:ext cx="6290725" cy="540328"/>
          </a:xfrm>
        </p:spPr>
        <p:txBody>
          <a:bodyPr/>
          <a:lstStyle/>
          <a:p>
            <a:r>
              <a:rPr lang="en-US" sz="3000" b="1" dirty="0">
                <a:solidFill>
                  <a:srgbClr val="C00000"/>
                </a:solidFill>
              </a:rPr>
              <a:t>Sprint 1</a:t>
            </a:r>
            <a:r>
              <a:rPr lang="en-US" sz="3000" b="1" dirty="0"/>
              <a:t> : </a:t>
            </a:r>
            <a:r>
              <a:rPr lang="en-US" sz="3000" b="1" dirty="0" err="1"/>
              <a:t>Burndown</a:t>
            </a:r>
            <a:r>
              <a:rPr lang="en-US" sz="3000" b="1" dirty="0"/>
              <a:t> Chart</a:t>
            </a:r>
          </a:p>
        </p:txBody>
      </p:sp>
      <p:sp>
        <p:nvSpPr>
          <p:cNvPr id="5" name="Rectangle 4">
            <a:extLst>
              <a:ext uri="{FF2B5EF4-FFF2-40B4-BE49-F238E27FC236}">
                <a16:creationId xmlns:a16="http://schemas.microsoft.com/office/drawing/2014/main" id="{91BD12BC-B5A5-5228-C49B-C0BE67AB05F2}"/>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28</a:t>
            </a:r>
          </a:p>
        </p:txBody>
      </p:sp>
      <p:pic>
        <p:nvPicPr>
          <p:cNvPr id="6" name="Picture 5">
            <a:extLst>
              <a:ext uri="{FF2B5EF4-FFF2-40B4-BE49-F238E27FC236}">
                <a16:creationId xmlns:a16="http://schemas.microsoft.com/office/drawing/2014/main" id="{DBEA216F-DE16-4607-8AFC-D61FE10BF752}"/>
              </a:ext>
            </a:extLst>
          </p:cNvPr>
          <p:cNvPicPr>
            <a:picLocks noChangeAspect="1"/>
          </p:cNvPicPr>
          <p:nvPr/>
        </p:nvPicPr>
        <p:blipFill>
          <a:blip r:embed="rId3"/>
          <a:stretch>
            <a:fillRect/>
          </a:stretch>
        </p:blipFill>
        <p:spPr>
          <a:xfrm>
            <a:off x="1799625" y="1452286"/>
            <a:ext cx="8592749" cy="3953427"/>
          </a:xfrm>
          <a:prstGeom prst="rect">
            <a:avLst/>
          </a:prstGeom>
        </p:spPr>
      </p:pic>
    </p:spTree>
    <p:extLst>
      <p:ext uri="{BB962C8B-B14F-4D97-AF65-F5344CB8AC3E}">
        <p14:creationId xmlns:p14="http://schemas.microsoft.com/office/powerpoint/2010/main" val="101994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132" y="515064"/>
            <a:ext cx="6290725" cy="540328"/>
          </a:xfrm>
        </p:spPr>
        <p:txBody>
          <a:bodyPr/>
          <a:lstStyle/>
          <a:p>
            <a:r>
              <a:rPr lang="en-US" sz="3000" b="1" dirty="0">
                <a:solidFill>
                  <a:srgbClr val="C00000"/>
                </a:solidFill>
              </a:rPr>
              <a:t>Sprint 2 </a:t>
            </a:r>
            <a:r>
              <a:rPr lang="en-US" sz="3000" b="1" dirty="0"/>
              <a:t>: </a:t>
            </a:r>
            <a:r>
              <a:rPr lang="en-US" sz="3000" b="1" dirty="0" err="1"/>
              <a:t>Burndown</a:t>
            </a:r>
            <a:r>
              <a:rPr lang="en-US" sz="3000" b="1" dirty="0"/>
              <a:t> Chart</a:t>
            </a:r>
          </a:p>
        </p:txBody>
      </p:sp>
      <p:sp>
        <p:nvSpPr>
          <p:cNvPr id="5" name="Rectangle 4">
            <a:extLst>
              <a:ext uri="{FF2B5EF4-FFF2-40B4-BE49-F238E27FC236}">
                <a16:creationId xmlns:a16="http://schemas.microsoft.com/office/drawing/2014/main" id="{74C4E429-B8D1-9B11-EAB7-4E29207CDB6B}"/>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29</a:t>
            </a:r>
          </a:p>
        </p:txBody>
      </p:sp>
      <p:pic>
        <p:nvPicPr>
          <p:cNvPr id="6" name="Picture 5">
            <a:extLst>
              <a:ext uri="{FF2B5EF4-FFF2-40B4-BE49-F238E27FC236}">
                <a16:creationId xmlns:a16="http://schemas.microsoft.com/office/drawing/2014/main" id="{FA222E10-A45C-4301-94C8-14B085B01CC7}"/>
              </a:ext>
            </a:extLst>
          </p:cNvPr>
          <p:cNvPicPr>
            <a:picLocks noChangeAspect="1"/>
          </p:cNvPicPr>
          <p:nvPr/>
        </p:nvPicPr>
        <p:blipFill>
          <a:blip r:embed="rId3"/>
          <a:stretch>
            <a:fillRect/>
          </a:stretch>
        </p:blipFill>
        <p:spPr>
          <a:xfrm>
            <a:off x="1866251" y="1673544"/>
            <a:ext cx="8459497" cy="3702323"/>
          </a:xfrm>
          <a:prstGeom prst="rect">
            <a:avLst/>
          </a:prstGeom>
        </p:spPr>
      </p:pic>
    </p:spTree>
    <p:extLst>
      <p:ext uri="{BB962C8B-B14F-4D97-AF65-F5344CB8AC3E}">
        <p14:creationId xmlns:p14="http://schemas.microsoft.com/office/powerpoint/2010/main" val="2421550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132" y="515064"/>
            <a:ext cx="6290725" cy="540328"/>
          </a:xfrm>
        </p:spPr>
        <p:txBody>
          <a:bodyPr/>
          <a:lstStyle/>
          <a:p>
            <a:r>
              <a:rPr lang="en-US" sz="3000" b="1" dirty="0">
                <a:solidFill>
                  <a:srgbClr val="C00000"/>
                </a:solidFill>
              </a:rPr>
              <a:t>Sprint 3</a:t>
            </a:r>
            <a:r>
              <a:rPr lang="en-US" sz="3000" b="1" dirty="0"/>
              <a:t> : </a:t>
            </a:r>
            <a:r>
              <a:rPr lang="en-US" sz="3000" b="1" dirty="0" err="1"/>
              <a:t>Burndown</a:t>
            </a:r>
            <a:r>
              <a:rPr lang="en-US" sz="3000" b="1" dirty="0"/>
              <a:t> Chart</a:t>
            </a:r>
          </a:p>
        </p:txBody>
      </p:sp>
      <p:sp>
        <p:nvSpPr>
          <p:cNvPr id="5" name="Rectangle 4">
            <a:extLst>
              <a:ext uri="{FF2B5EF4-FFF2-40B4-BE49-F238E27FC236}">
                <a16:creationId xmlns:a16="http://schemas.microsoft.com/office/drawing/2014/main" id="{D27D3C48-C413-5B16-FFC0-27A65375C06C}"/>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30</a:t>
            </a:r>
          </a:p>
        </p:txBody>
      </p:sp>
      <p:pic>
        <p:nvPicPr>
          <p:cNvPr id="6" name="Picture 5">
            <a:extLst>
              <a:ext uri="{FF2B5EF4-FFF2-40B4-BE49-F238E27FC236}">
                <a16:creationId xmlns:a16="http://schemas.microsoft.com/office/drawing/2014/main" id="{7418AE34-2400-4117-8E52-B2BE9C400319}"/>
              </a:ext>
            </a:extLst>
          </p:cNvPr>
          <p:cNvPicPr>
            <a:picLocks noChangeAspect="1"/>
          </p:cNvPicPr>
          <p:nvPr/>
        </p:nvPicPr>
        <p:blipFill>
          <a:blip r:embed="rId3"/>
          <a:stretch>
            <a:fillRect/>
          </a:stretch>
        </p:blipFill>
        <p:spPr>
          <a:xfrm>
            <a:off x="1628151" y="1676155"/>
            <a:ext cx="8935697" cy="3770052"/>
          </a:xfrm>
          <a:prstGeom prst="rect">
            <a:avLst/>
          </a:prstGeom>
        </p:spPr>
      </p:pic>
    </p:spTree>
    <p:extLst>
      <p:ext uri="{BB962C8B-B14F-4D97-AF65-F5344CB8AC3E}">
        <p14:creationId xmlns:p14="http://schemas.microsoft.com/office/powerpoint/2010/main" val="420686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6E8B-9021-401E-88BD-5F42493B6394}"/>
              </a:ext>
            </a:extLst>
          </p:cNvPr>
          <p:cNvSpPr>
            <a:spLocks noGrp="1"/>
          </p:cNvSpPr>
          <p:nvPr>
            <p:ph type="title"/>
          </p:nvPr>
        </p:nvSpPr>
        <p:spPr>
          <a:xfrm>
            <a:off x="1253075" y="649700"/>
            <a:ext cx="9753600" cy="624918"/>
          </a:xfrm>
        </p:spPr>
        <p:txBody>
          <a:bodyPr/>
          <a:lstStyle/>
          <a:p>
            <a:r>
              <a:rPr lang="en-US" sz="3000" b="1" dirty="0" err="1">
                <a:solidFill>
                  <a:srgbClr val="C00000"/>
                </a:solidFill>
              </a:rPr>
              <a:t>Công</a:t>
            </a:r>
            <a:r>
              <a:rPr lang="en-US" sz="3000" b="1" dirty="0">
                <a:solidFill>
                  <a:srgbClr val="C00000"/>
                </a:solidFill>
              </a:rPr>
              <a:t> </a:t>
            </a:r>
            <a:r>
              <a:rPr lang="en-US" sz="3000" b="1" dirty="0" err="1">
                <a:solidFill>
                  <a:srgbClr val="C00000"/>
                </a:solidFill>
              </a:rPr>
              <a:t>nghệ</a:t>
            </a:r>
            <a:r>
              <a:rPr lang="en-US" sz="3000" b="1" dirty="0">
                <a:solidFill>
                  <a:srgbClr val="C00000"/>
                </a:solidFill>
              </a:rPr>
              <a:t> </a:t>
            </a:r>
            <a:r>
              <a:rPr lang="en-US" sz="3000" b="1" dirty="0" err="1">
                <a:solidFill>
                  <a:srgbClr val="C00000"/>
                </a:solidFill>
              </a:rPr>
              <a:t>sử</a:t>
            </a:r>
            <a:r>
              <a:rPr lang="en-US" sz="3000" b="1" dirty="0">
                <a:solidFill>
                  <a:srgbClr val="C00000"/>
                </a:solidFill>
              </a:rPr>
              <a:t> </a:t>
            </a:r>
            <a:r>
              <a:rPr lang="en-US" sz="3000" b="1" dirty="0" err="1">
                <a:solidFill>
                  <a:srgbClr val="C00000"/>
                </a:solidFill>
              </a:rPr>
              <a:t>dụng</a:t>
            </a:r>
            <a:endParaRPr lang="en-US" sz="3000" b="1" dirty="0">
              <a:solidFill>
                <a:srgbClr val="C00000"/>
              </a:solidFill>
            </a:endParaRPr>
          </a:p>
        </p:txBody>
      </p:sp>
      <p:sp>
        <p:nvSpPr>
          <p:cNvPr id="6" name="TextBox 5">
            <a:extLst>
              <a:ext uri="{FF2B5EF4-FFF2-40B4-BE49-F238E27FC236}">
                <a16:creationId xmlns:a16="http://schemas.microsoft.com/office/drawing/2014/main" id="{E7D54873-3710-3470-9BC0-72A0B5D7B140}"/>
              </a:ext>
            </a:extLst>
          </p:cNvPr>
          <p:cNvSpPr txBox="1"/>
          <p:nvPr/>
        </p:nvSpPr>
        <p:spPr>
          <a:xfrm>
            <a:off x="2981409" y="1647929"/>
            <a:ext cx="3350566" cy="85484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vi-VN" sz="2400">
                <a:latin typeface="+mn-lt"/>
              </a:rPr>
              <a:t>React</a:t>
            </a:r>
            <a:endParaRPr lang="en-US" sz="2400" dirty="0">
              <a:latin typeface="+mn-lt"/>
            </a:endParaRPr>
          </a:p>
        </p:txBody>
      </p:sp>
      <p:sp>
        <p:nvSpPr>
          <p:cNvPr id="3" name="Rectangle 2">
            <a:extLst>
              <a:ext uri="{FF2B5EF4-FFF2-40B4-BE49-F238E27FC236}">
                <a16:creationId xmlns:a16="http://schemas.microsoft.com/office/drawing/2014/main" id="{681C30C6-3D0D-148A-A2E9-F2E5C7624A87}"/>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31</a:t>
            </a:r>
          </a:p>
        </p:txBody>
      </p:sp>
      <p:sp>
        <p:nvSpPr>
          <p:cNvPr id="4" name="TextBox 3">
            <a:extLst>
              <a:ext uri="{FF2B5EF4-FFF2-40B4-BE49-F238E27FC236}">
                <a16:creationId xmlns:a16="http://schemas.microsoft.com/office/drawing/2014/main" id="{C0CC44DA-7FB6-129A-4790-FF7B28A8C183}"/>
              </a:ext>
            </a:extLst>
          </p:cNvPr>
          <p:cNvSpPr txBox="1"/>
          <p:nvPr/>
        </p:nvSpPr>
        <p:spPr>
          <a:xfrm>
            <a:off x="2981409" y="3074958"/>
            <a:ext cx="3350566" cy="85484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vi-VN" sz="2400">
                <a:latin typeface="+mn-lt"/>
              </a:rPr>
              <a:t>Node.Js</a:t>
            </a:r>
            <a:endParaRPr lang="en-US" sz="2400" dirty="0">
              <a:latin typeface="+mn-lt"/>
            </a:endParaRPr>
          </a:p>
        </p:txBody>
      </p:sp>
      <p:sp>
        <p:nvSpPr>
          <p:cNvPr id="11" name="TextBox 10">
            <a:extLst>
              <a:ext uri="{FF2B5EF4-FFF2-40B4-BE49-F238E27FC236}">
                <a16:creationId xmlns:a16="http://schemas.microsoft.com/office/drawing/2014/main" id="{8722F358-A8C9-E682-AEBC-3656C1A7A896}"/>
              </a:ext>
            </a:extLst>
          </p:cNvPr>
          <p:cNvSpPr txBox="1"/>
          <p:nvPr/>
        </p:nvSpPr>
        <p:spPr>
          <a:xfrm>
            <a:off x="2981409" y="4247921"/>
            <a:ext cx="3350566" cy="85484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vi-VN" sz="2400">
                <a:latin typeface="+mn-lt"/>
              </a:rPr>
              <a:t>MongoDB</a:t>
            </a:r>
            <a:endParaRPr lang="en-US" sz="2400" dirty="0">
              <a:latin typeface="+mn-lt"/>
            </a:endParaRPr>
          </a:p>
        </p:txBody>
      </p:sp>
      <p:pic>
        <p:nvPicPr>
          <p:cNvPr id="2050" name="Picture 2" descr="React là gì? Hướng dẫn chi tiết cho người mới bắt đầu">
            <a:extLst>
              <a:ext uri="{FF2B5EF4-FFF2-40B4-BE49-F238E27FC236}">
                <a16:creationId xmlns:a16="http://schemas.microsoft.com/office/drawing/2014/main" id="{FD955B91-5358-4C5F-A686-9E402BD5C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1975" y="1750085"/>
            <a:ext cx="2092627" cy="9643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power Your Projects with Mindrops' Node.js Development Services">
            <a:extLst>
              <a:ext uri="{FF2B5EF4-FFF2-40B4-BE49-F238E27FC236}">
                <a16:creationId xmlns:a16="http://schemas.microsoft.com/office/drawing/2014/main" id="{E4F863A8-E0FA-45F6-B9D6-39594630E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1975" y="2993773"/>
            <a:ext cx="1201009" cy="120100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ongoDB - All Things Open 2024">
            <a:extLst>
              <a:ext uri="{FF2B5EF4-FFF2-40B4-BE49-F238E27FC236}">
                <a16:creationId xmlns:a16="http://schemas.microsoft.com/office/drawing/2014/main" id="{7E883C4F-3AAF-4ACB-B4DB-7B08EBD09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1974" y="4249013"/>
            <a:ext cx="2092627" cy="117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513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3FA0-6C5F-4DCE-9C93-8CEF463EAA1D}"/>
              </a:ext>
            </a:extLst>
          </p:cNvPr>
          <p:cNvSpPr>
            <a:spLocks noGrp="1"/>
          </p:cNvSpPr>
          <p:nvPr>
            <p:ph type="title"/>
          </p:nvPr>
        </p:nvSpPr>
        <p:spPr>
          <a:xfrm>
            <a:off x="4443259" y="1526824"/>
            <a:ext cx="1479734" cy="572139"/>
          </a:xfrm>
        </p:spPr>
        <p:txBody>
          <a:bodyPr/>
          <a:lstStyle/>
          <a:p>
            <a:r>
              <a:rPr lang="en-US" sz="3200" b="1" dirty="0" err="1">
                <a:solidFill>
                  <a:srgbClr val="0066CC"/>
                </a:solidFill>
              </a:rPr>
              <a:t>Mục</a:t>
            </a:r>
            <a:r>
              <a:rPr lang="en-US" sz="3200" b="1" dirty="0">
                <a:solidFill>
                  <a:srgbClr val="0066CC"/>
                </a:solidFill>
              </a:rPr>
              <a:t> </a:t>
            </a:r>
            <a:r>
              <a:rPr lang="en-US" sz="3200" b="1" dirty="0" err="1">
                <a:solidFill>
                  <a:srgbClr val="0066CC"/>
                </a:solidFill>
              </a:rPr>
              <a:t>lục</a:t>
            </a:r>
            <a:endParaRPr lang="en-US" sz="3200" b="1" dirty="0">
              <a:solidFill>
                <a:srgbClr val="0066CC"/>
              </a:solidFill>
            </a:endParaRPr>
          </a:p>
        </p:txBody>
      </p:sp>
      <p:sp>
        <p:nvSpPr>
          <p:cNvPr id="3" name="Text Placeholder 2">
            <a:extLst>
              <a:ext uri="{FF2B5EF4-FFF2-40B4-BE49-F238E27FC236}">
                <a16:creationId xmlns:a16="http://schemas.microsoft.com/office/drawing/2014/main" id="{33ED5E6A-FFC4-48AF-BE74-9EF6FA681B6C}"/>
              </a:ext>
            </a:extLst>
          </p:cNvPr>
          <p:cNvSpPr>
            <a:spLocks noGrp="1"/>
          </p:cNvSpPr>
          <p:nvPr>
            <p:ph type="body" idx="1"/>
          </p:nvPr>
        </p:nvSpPr>
        <p:spPr>
          <a:xfrm>
            <a:off x="1584557" y="2184987"/>
            <a:ext cx="3950333" cy="2862322"/>
          </a:xfrm>
        </p:spPr>
        <p:txBody>
          <a:bodyPr/>
          <a:lstStyle/>
          <a:p>
            <a:pPr marL="127000" indent="0">
              <a:lnSpc>
                <a:spcPct val="150000"/>
              </a:lnSpc>
              <a:buNone/>
            </a:pPr>
            <a:r>
              <a:rPr lang="en-US" sz="2400" b="1" dirty="0">
                <a:latin typeface="Times New Roman" panose="02020603050405020304" pitchFamily="18" charset="0"/>
                <a:cs typeface="Times New Roman" panose="02020603050405020304" pitchFamily="18" charset="0"/>
              </a:rPr>
              <a:t>I. </a:t>
            </a:r>
            <a:r>
              <a:rPr lang="en-US" sz="2400" b="1" dirty="0" err="1">
                <a:latin typeface="Times New Roman" panose="02020603050405020304" pitchFamily="18" charset="0"/>
                <a:cs typeface="Times New Roman" panose="02020603050405020304" pitchFamily="18" charset="0"/>
              </a:rPr>
              <a:t>Tổng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quan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án</a:t>
            </a:r>
            <a:endParaRPr lang="en-US" sz="2400" b="1" dirty="0">
              <a:latin typeface="Times New Roman" panose="02020603050405020304" pitchFamily="18" charset="0"/>
              <a:cs typeface="Times New Roman" panose="02020603050405020304" pitchFamily="18" charset="0"/>
            </a:endParaRPr>
          </a:p>
          <a:p>
            <a:pPr marL="127000" indent="0">
              <a:lnSpc>
                <a:spcPct val="150000"/>
              </a:lnSpc>
              <a:buNone/>
            </a:pPr>
            <a:r>
              <a:rPr lang="en-US" sz="2400" b="1" dirty="0">
                <a:latin typeface="Times New Roman" panose="02020603050405020304" pitchFamily="18" charset="0"/>
                <a:cs typeface="Times New Roman" panose="02020603050405020304" pitchFamily="18" charset="0"/>
              </a:rPr>
              <a:t>II. </a:t>
            </a:r>
            <a:r>
              <a:rPr lang="en-US" sz="2400" b="1" dirty="0" err="1">
                <a:latin typeface="Times New Roman" panose="02020603050405020304" pitchFamily="18" charset="0"/>
                <a:cs typeface="Times New Roman" panose="02020603050405020304" pitchFamily="18" charset="0"/>
              </a:rPr>
              <a:t>Mô</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tả</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trình</a:t>
            </a:r>
            <a:endParaRPr lang="en-US" sz="2400" b="1" dirty="0">
              <a:latin typeface="Times New Roman" panose="02020603050405020304" pitchFamily="18" charset="0"/>
              <a:cs typeface="Times New Roman" panose="02020603050405020304" pitchFamily="18" charset="0"/>
            </a:endParaRPr>
          </a:p>
          <a:p>
            <a:pPr marL="127000" indent="0">
              <a:lnSpc>
                <a:spcPct val="150000"/>
              </a:lnSpc>
              <a:buNone/>
            </a:pPr>
            <a:r>
              <a:rPr lang="en-US" sz="2400" b="1" dirty="0">
                <a:latin typeface="Times New Roman" panose="02020603050405020304" pitchFamily="18" charset="0"/>
                <a:cs typeface="Times New Roman" panose="02020603050405020304" pitchFamily="18" charset="0"/>
              </a:rPr>
              <a:t>III.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hoạch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án</a:t>
            </a:r>
            <a:endParaRPr lang="en-US" sz="2400" b="1" dirty="0">
              <a:latin typeface="Times New Roman" panose="02020603050405020304" pitchFamily="18" charset="0"/>
              <a:cs typeface="Times New Roman" panose="02020603050405020304" pitchFamily="18" charset="0"/>
            </a:endParaRPr>
          </a:p>
          <a:p>
            <a:pPr marL="127000" indent="0">
              <a:lnSpc>
                <a:spcPct val="150000"/>
              </a:lnSpc>
              <a:buNone/>
            </a:pPr>
            <a:r>
              <a:rPr lang="en-US" sz="2400" b="1" dirty="0">
                <a:latin typeface="Times New Roman" panose="02020603050405020304" pitchFamily="18" charset="0"/>
                <a:cs typeface="Times New Roman" panose="02020603050405020304" pitchFamily="18" charset="0"/>
              </a:rPr>
              <a:t>IV</a:t>
            </a:r>
            <a:r>
              <a:rPr lang="en-US" sz="2400" b="1">
                <a:latin typeface="Times New Roman" panose="02020603050405020304" pitchFamily="18" charset="0"/>
                <a:cs typeface="Times New Roman" panose="02020603050405020304" pitchFamily="18" charset="0"/>
              </a:rPr>
              <a:t>. Database</a:t>
            </a:r>
            <a:endParaRPr lang="vi-VN" sz="2400" b="1">
              <a:latin typeface="Times New Roman" panose="02020603050405020304" pitchFamily="18" charset="0"/>
              <a:cs typeface="Times New Roman" panose="02020603050405020304" pitchFamily="18" charset="0"/>
            </a:endParaRPr>
          </a:p>
          <a:p>
            <a:pPr marL="127000" indent="0">
              <a:lnSpc>
                <a:spcPct val="150000"/>
              </a:lnSpc>
              <a:buNone/>
            </a:pPr>
            <a:r>
              <a:rPr lang="en-US" sz="2400" b="1">
                <a:latin typeface="Times New Roman" panose="02020603050405020304" pitchFamily="18" charset="0"/>
                <a:cs typeface="Times New Roman" panose="02020603050405020304" pitchFamily="18" charset="0"/>
              </a:rPr>
              <a:t>V. Testing</a:t>
            </a: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a:p>
            <a:pPr marL="527050" indent="-400050">
              <a:lnSpc>
                <a:spcPct val="150000"/>
              </a:lnSpc>
              <a:buFont typeface="+mj-lt"/>
              <a:buAutoNum type="romanUcPeriod"/>
            </a:pP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6220691" y="2184987"/>
            <a:ext cx="4793673" cy="2795958"/>
          </a:xfrm>
          <a:prstGeom prst="rect">
            <a:avLst/>
          </a:prstGeom>
        </p:spPr>
        <p:txBody>
          <a:bodyPr wrap="square">
            <a:spAutoFit/>
          </a:bodyPr>
          <a:lstStyle/>
          <a:p>
            <a:pPr marL="127000">
              <a:lnSpc>
                <a:spcPct val="150000"/>
              </a:lnSpc>
            </a:pPr>
            <a:r>
              <a:rPr lang="en-US" sz="2400" b="1" dirty="0">
                <a:latin typeface="Times New Roman" panose="02020603050405020304" pitchFamily="18" charset="0"/>
                <a:cs typeface="Times New Roman" panose="02020603050405020304" pitchFamily="18" charset="0"/>
              </a:rPr>
              <a:t>VI.</a:t>
            </a:r>
            <a:r>
              <a:rPr lang="en-US" sz="24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Prototype</a:t>
            </a:r>
          </a:p>
          <a:p>
            <a:pPr marL="127000">
              <a:lnSpc>
                <a:spcPct val="150000"/>
              </a:lnSpc>
            </a:pPr>
            <a:r>
              <a:rPr lang="en-US" sz="2400" b="1">
                <a:latin typeface="Times New Roman" panose="02020603050405020304" pitchFamily="18" charset="0"/>
                <a:cs typeface="Times New Roman" panose="02020603050405020304" pitchFamily="18" charset="0"/>
              </a:rPr>
              <a:t>VII</a:t>
            </a:r>
            <a:r>
              <a:rPr lang="en-US" sz="2400" b="1" dirty="0">
                <a:latin typeface="Times New Roman" panose="02020603050405020304" pitchFamily="18" charset="0"/>
                <a:cs typeface="Times New Roman" panose="02020603050405020304" pitchFamily="18" charset="0"/>
              </a:rPr>
              <a:t>.</a:t>
            </a:r>
            <a:r>
              <a:rPr lang="en-US" sz="2400" b="1">
                <a:latin typeface="Times New Roman" panose="02020603050405020304" pitchFamily="18" charset="0"/>
                <a:cs typeface="Times New Roman" panose="02020603050405020304" pitchFamily="18" charset="0"/>
              </a:rPr>
              <a:t>	Quản lý</a:t>
            </a:r>
          </a:p>
          <a:p>
            <a:pPr marL="127000">
              <a:lnSpc>
                <a:spcPct val="150000"/>
              </a:lnSpc>
            </a:pPr>
            <a:r>
              <a:rPr lang="en-US" sz="2400" b="1">
                <a:latin typeface="Times New Roman" panose="02020603050405020304" pitchFamily="18" charset="0"/>
                <a:cs typeface="Times New Roman" panose="02020603050405020304" pitchFamily="18" charset="0"/>
              </a:rPr>
              <a:t>VIII. </a:t>
            </a:r>
            <a:r>
              <a:rPr lang="vi-VN" sz="2400" b="1">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Reflection</a:t>
            </a:r>
            <a:endParaRPr lang="vi-VN" sz="2400" b="1">
              <a:latin typeface="Times New Roman" panose="02020603050405020304" pitchFamily="18" charset="0"/>
              <a:cs typeface="Times New Roman" panose="02020603050405020304" pitchFamily="18" charset="0"/>
            </a:endParaRPr>
          </a:p>
          <a:p>
            <a:pPr marL="127000">
              <a:lnSpc>
                <a:spcPct val="150000"/>
              </a:lnSpc>
            </a:pPr>
            <a:r>
              <a:rPr lang="en-US" sz="2400" b="1">
                <a:latin typeface="Times New Roman" panose="02020603050405020304" pitchFamily="18" charset="0"/>
                <a:cs typeface="Times New Roman" panose="02020603050405020304" pitchFamily="18" charset="0"/>
              </a:rPr>
              <a:t>IX</a:t>
            </a:r>
            <a:r>
              <a:rPr lang="en-US" sz="2400" b="1" dirty="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	 Demo </a:t>
            </a:r>
            <a:endParaRPr lang="en-US" sz="2400" b="1" dirty="0">
              <a:latin typeface="Times New Roman" panose="02020603050405020304" pitchFamily="18" charset="0"/>
              <a:cs typeface="Times New Roman" panose="02020603050405020304" pitchFamily="18" charset="0"/>
            </a:endParaRPr>
          </a:p>
          <a:p>
            <a:pPr marL="127000">
              <a:lnSpc>
                <a:spcPct val="150000"/>
              </a:lnSpc>
            </a:pPr>
            <a:endParaRPr lang="en-US" sz="24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D49195A-F6E8-0EA1-3879-642177669F1C}"/>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3405253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3075" y="649700"/>
            <a:ext cx="9753600" cy="708453"/>
          </a:xfrm>
        </p:spPr>
        <p:txBody>
          <a:bodyPr/>
          <a:lstStyle/>
          <a:p>
            <a:r>
              <a:rPr lang="en-US" sz="3000" b="1" dirty="0" err="1">
                <a:solidFill>
                  <a:srgbClr val="C00000"/>
                </a:solidFill>
              </a:rPr>
              <a:t>Công</a:t>
            </a:r>
            <a:r>
              <a:rPr lang="en-US" sz="3000" b="1" dirty="0">
                <a:solidFill>
                  <a:srgbClr val="C00000"/>
                </a:solidFill>
              </a:rPr>
              <a:t> </a:t>
            </a:r>
            <a:r>
              <a:rPr lang="en-US" sz="3000" b="1" dirty="0" err="1">
                <a:solidFill>
                  <a:srgbClr val="C00000"/>
                </a:solidFill>
              </a:rPr>
              <a:t>cụ</a:t>
            </a:r>
            <a:r>
              <a:rPr lang="en-US" sz="3000" b="1" dirty="0">
                <a:solidFill>
                  <a:srgbClr val="C00000"/>
                </a:solidFill>
              </a:rPr>
              <a:t> </a:t>
            </a:r>
            <a:r>
              <a:rPr lang="en-US" sz="3000" b="1" dirty="0" err="1">
                <a:solidFill>
                  <a:srgbClr val="C00000"/>
                </a:solidFill>
              </a:rPr>
              <a:t>quản</a:t>
            </a:r>
            <a:r>
              <a:rPr lang="en-US" sz="3000" b="1" dirty="0">
                <a:solidFill>
                  <a:srgbClr val="C00000"/>
                </a:solidFill>
              </a:rPr>
              <a:t> </a:t>
            </a:r>
            <a:r>
              <a:rPr lang="en-US" sz="3000" b="1" dirty="0" err="1">
                <a:solidFill>
                  <a:srgbClr val="C00000"/>
                </a:solidFill>
              </a:rPr>
              <a:t>lý</a:t>
            </a:r>
            <a:endParaRPr lang="en-US" sz="3000" b="1" dirty="0">
              <a:solidFill>
                <a:srgbClr val="C00000"/>
              </a:solidFill>
            </a:endParaRPr>
          </a:p>
        </p:txBody>
      </p:sp>
      <p:sp>
        <p:nvSpPr>
          <p:cNvPr id="3" name="Rectangle 2"/>
          <p:cNvSpPr/>
          <p:nvPr/>
        </p:nvSpPr>
        <p:spPr>
          <a:xfrm>
            <a:off x="3950580" y="1691148"/>
            <a:ext cx="1722633" cy="854849"/>
          </a:xfrm>
          <a:prstGeom prst="rect">
            <a:avLst/>
          </a:prstGeom>
        </p:spPr>
        <p:txBody>
          <a:bodyPr wrap="square">
            <a:spAutoFit/>
          </a:bodyPr>
          <a:lstStyle/>
          <a:p>
            <a:pPr marL="285750" indent="-285750">
              <a:lnSpc>
                <a:spcPct val="250000"/>
              </a:lnSpc>
              <a:buFont typeface="Arial" panose="020B0604020202020204" pitchFamily="34" charset="0"/>
              <a:buChar char="•"/>
            </a:pPr>
            <a:r>
              <a:rPr lang="vi-VN" sz="2400">
                <a:solidFill>
                  <a:srgbClr val="000000"/>
                </a:solidFill>
                <a:effectLst/>
                <a:latin typeface="+mj-lt"/>
                <a:ea typeface="Times New Roman" panose="02020603050405020304" pitchFamily="18" charset="0"/>
              </a:rPr>
              <a:t>Github</a:t>
            </a:r>
            <a:endParaRPr lang="en-US" altLang="en-US" sz="2400" dirty="0">
              <a:latin typeface="+mj-lt"/>
            </a:endParaRPr>
          </a:p>
        </p:txBody>
      </p:sp>
      <p:sp>
        <p:nvSpPr>
          <p:cNvPr id="4" name="Rectangle 3">
            <a:extLst>
              <a:ext uri="{FF2B5EF4-FFF2-40B4-BE49-F238E27FC236}">
                <a16:creationId xmlns:a16="http://schemas.microsoft.com/office/drawing/2014/main" id="{9B383CFC-461E-6138-4D9F-12879B1096B4}"/>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32</a:t>
            </a:r>
          </a:p>
        </p:txBody>
      </p:sp>
      <p:pic>
        <p:nvPicPr>
          <p:cNvPr id="3074" name="Picture 2" descr="What is GitHub? - Pythia Foundations">
            <a:extLst>
              <a:ext uri="{FF2B5EF4-FFF2-40B4-BE49-F238E27FC236}">
                <a16:creationId xmlns:a16="http://schemas.microsoft.com/office/drawing/2014/main" id="{79D37A3C-B82E-4D1A-A7E7-3443F6095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536" y="1318472"/>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82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99439" y="2187553"/>
            <a:ext cx="9753600" cy="1230600"/>
          </a:xfrm>
        </p:spPr>
        <p:txBody>
          <a:bodyPr/>
          <a:lstStyle/>
          <a:p>
            <a:r>
              <a:rPr lang="vi-VN" sz="5400" b="1">
                <a:solidFill>
                  <a:srgbClr val="0066CC"/>
                </a:solidFill>
              </a:rPr>
              <a:t>VII</a:t>
            </a:r>
            <a:r>
              <a:rPr lang="en-US" sz="5400" b="1">
                <a:solidFill>
                  <a:srgbClr val="0066CC"/>
                </a:solidFill>
              </a:rPr>
              <a:t>I. </a:t>
            </a:r>
            <a:r>
              <a:rPr lang="en-US" sz="5400" b="1" dirty="0">
                <a:solidFill>
                  <a:srgbClr val="0066CC"/>
                </a:solidFill>
              </a:rPr>
              <a:t>REFLECTION</a:t>
            </a:r>
          </a:p>
        </p:txBody>
      </p:sp>
      <p:sp>
        <p:nvSpPr>
          <p:cNvPr id="3" name="Rectangle 2"/>
          <p:cNvSpPr/>
          <p:nvPr/>
        </p:nvSpPr>
        <p:spPr>
          <a:xfrm>
            <a:off x="4228339" y="3372115"/>
            <a:ext cx="44958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66952129-9671-2A2D-C23D-BFA56CC9E3C4}"/>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33</a:t>
            </a:r>
          </a:p>
        </p:txBody>
      </p:sp>
    </p:spTree>
    <p:extLst>
      <p:ext uri="{BB962C8B-B14F-4D97-AF65-F5344CB8AC3E}">
        <p14:creationId xmlns:p14="http://schemas.microsoft.com/office/powerpoint/2010/main" val="1115915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0545" y="990888"/>
            <a:ext cx="2798619" cy="721900"/>
          </a:xfrm>
        </p:spPr>
        <p:txBody>
          <a:bodyPr/>
          <a:lstStyle/>
          <a:p>
            <a:r>
              <a:rPr lang="en-US" sz="3000" b="1" dirty="0" err="1">
                <a:solidFill>
                  <a:srgbClr val="C00000"/>
                </a:solidFill>
              </a:rPr>
              <a:t>Ưu</a:t>
            </a:r>
            <a:r>
              <a:rPr lang="en-US" sz="3000" b="1" dirty="0">
                <a:solidFill>
                  <a:srgbClr val="C00000"/>
                </a:solidFill>
              </a:rPr>
              <a:t> </a:t>
            </a:r>
            <a:r>
              <a:rPr lang="en-US" sz="3000" b="1" dirty="0" err="1">
                <a:solidFill>
                  <a:srgbClr val="C00000"/>
                </a:solidFill>
              </a:rPr>
              <a:t>điểm</a:t>
            </a:r>
            <a:endParaRPr lang="en-US" sz="3000" b="1" dirty="0">
              <a:solidFill>
                <a:srgbClr val="C00000"/>
              </a:solidFill>
            </a:endParaRPr>
          </a:p>
        </p:txBody>
      </p:sp>
      <p:sp>
        <p:nvSpPr>
          <p:cNvPr id="7" name="Rectangle 4"/>
          <p:cNvSpPr>
            <a:spLocks noChangeArrowheads="1"/>
          </p:cNvSpPr>
          <p:nvPr/>
        </p:nvSpPr>
        <p:spPr bwMode="auto">
          <a:xfrm>
            <a:off x="1717965" y="1712788"/>
            <a:ext cx="8575964" cy="339433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300" dirty="0" err="1">
                <a:solidFill>
                  <a:schemeClr val="tx1"/>
                </a:solidFill>
                <a:latin typeface="Times New Roman" panose="02020603050405020304" pitchFamily="18" charset="0"/>
                <a:cs typeface="Times New Roman" panose="02020603050405020304" pitchFamily="18" charset="0"/>
              </a:rPr>
              <a:t>Giáo</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viên</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hướng</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dẫn</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rất</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err="1">
                <a:solidFill>
                  <a:schemeClr val="tx1"/>
                </a:solidFill>
                <a:latin typeface="Times New Roman" panose="02020603050405020304" pitchFamily="18" charset="0"/>
                <a:cs typeface="Times New Roman" panose="02020603050405020304" pitchFamily="18" charset="0"/>
              </a:rPr>
              <a:t>nhiệt</a:t>
            </a:r>
            <a:r>
              <a:rPr lang="en-US" altLang="en-US" sz="2300">
                <a:solidFill>
                  <a:schemeClr val="tx1"/>
                </a:solidFill>
                <a:latin typeface="Times New Roman" panose="02020603050405020304" pitchFamily="18" charset="0"/>
                <a:cs typeface="Times New Roman" panose="02020603050405020304" pitchFamily="18" charset="0"/>
              </a:rPr>
              <a:t> </a:t>
            </a:r>
            <a:r>
              <a:rPr lang="vi-VN" altLang="en-US" sz="2300">
                <a:solidFill>
                  <a:schemeClr val="tx1"/>
                </a:solidFill>
                <a:latin typeface="Times New Roman" panose="02020603050405020304" pitchFamily="18" charset="0"/>
                <a:cs typeface="Times New Roman" panose="02020603050405020304" pitchFamily="18" charset="0"/>
              </a:rPr>
              <a:t>tình.</a:t>
            </a:r>
            <a:endParaRPr lang="en-US" altLang="en-US" sz="2300" dirty="0">
              <a:solidFill>
                <a:schemeClr val="tx1"/>
              </a:solidFill>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300" dirty="0" err="1">
                <a:solidFill>
                  <a:schemeClr val="tx1"/>
                </a:solidFill>
                <a:latin typeface="Times New Roman" panose="02020603050405020304" pitchFamily="18" charset="0"/>
                <a:cs typeface="Times New Roman" panose="02020603050405020304" pitchFamily="18" charset="0"/>
              </a:rPr>
              <a:t>Tất</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cả</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các</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thành</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viên</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nỗ</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lực</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để</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hoàn</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dirty="0" err="1">
                <a:solidFill>
                  <a:schemeClr val="tx1"/>
                </a:solidFill>
                <a:latin typeface="Times New Roman" panose="02020603050405020304" pitchFamily="18" charset="0"/>
                <a:cs typeface="Times New Roman" panose="02020603050405020304" pitchFamily="18" charset="0"/>
              </a:rPr>
              <a:t>thành</a:t>
            </a:r>
            <a:r>
              <a:rPr lang="en-US" altLang="en-US" sz="2300" dirty="0">
                <a:solidFill>
                  <a:schemeClr val="tx1"/>
                </a:solidFill>
                <a:latin typeface="Times New Roman" panose="02020603050405020304" pitchFamily="18" charset="0"/>
                <a:cs typeface="Times New Roman" panose="02020603050405020304" pitchFamily="18" charset="0"/>
              </a:rPr>
              <a:t> </a:t>
            </a:r>
            <a:r>
              <a:rPr lang="en-US" altLang="en-US" sz="2300" err="1">
                <a:solidFill>
                  <a:schemeClr val="tx1"/>
                </a:solidFill>
                <a:latin typeface="Times New Roman" panose="02020603050405020304" pitchFamily="18" charset="0"/>
                <a:cs typeface="Times New Roman" panose="02020603050405020304" pitchFamily="18" charset="0"/>
              </a:rPr>
              <a:t>dự</a:t>
            </a:r>
            <a:r>
              <a:rPr lang="en-US" altLang="en-US" sz="2300">
                <a:solidFill>
                  <a:schemeClr val="tx1"/>
                </a:solidFill>
                <a:latin typeface="Times New Roman" panose="02020603050405020304" pitchFamily="18" charset="0"/>
                <a:cs typeface="Times New Roman" panose="02020603050405020304" pitchFamily="18" charset="0"/>
              </a:rPr>
              <a:t> </a:t>
            </a:r>
            <a:r>
              <a:rPr lang="vi-VN" altLang="en-US" sz="2300">
                <a:solidFill>
                  <a:schemeClr val="tx1"/>
                </a:solidFill>
                <a:latin typeface="Times New Roman" panose="02020603050405020304" pitchFamily="18" charset="0"/>
                <a:cs typeface="Times New Roman" panose="02020603050405020304" pitchFamily="18" charset="0"/>
              </a:rPr>
              <a:t>án.</a:t>
            </a: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lvl="2" indent="-342900">
              <a:lnSpc>
                <a:spcPct val="200000"/>
              </a:lnSpc>
              <a:buFont typeface="Wingdings" panose="05000000000000000000" pitchFamily="2" charset="2"/>
              <a:buChar char="Ø"/>
            </a:pPr>
            <a:r>
              <a:rPr lang="en-US" sz="2300" dirty="0" err="1">
                <a:solidFill>
                  <a:schemeClr val="tx1"/>
                </a:solidFill>
                <a:latin typeface="Times New Roman" panose="02020603050405020304" pitchFamily="18" charset="0"/>
                <a:cs typeface="Times New Roman" panose="02020603050405020304" pitchFamily="18" charset="0"/>
              </a:rPr>
              <a:t>Thực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hiện</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tốt</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về</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phạm</a:t>
            </a:r>
            <a:r>
              <a:rPr lang="en-US" sz="2300" dirty="0">
                <a:solidFill>
                  <a:schemeClr val="tx1"/>
                </a:solidFill>
                <a:latin typeface="Times New Roman" panose="02020603050405020304" pitchFamily="18" charset="0"/>
                <a:cs typeface="Times New Roman" panose="02020603050405020304" pitchFamily="18" charset="0"/>
              </a:rPr>
              <a:t> vi, </a:t>
            </a:r>
            <a:r>
              <a:rPr lang="en-US" sz="2300" dirty="0" err="1">
                <a:solidFill>
                  <a:schemeClr val="tx1"/>
                </a:solidFill>
                <a:latin typeface="Times New Roman" panose="02020603050405020304" pitchFamily="18" charset="0"/>
                <a:cs typeface="Times New Roman" panose="02020603050405020304" pitchFamily="18" charset="0"/>
              </a:rPr>
              <a:t>mục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tiêu</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của</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dự</a:t>
            </a:r>
            <a:r>
              <a:rPr lang="en-US" sz="2300" dirty="0">
                <a:solidFill>
                  <a:schemeClr val="tx1"/>
                </a:solidFill>
                <a:latin typeface="Times New Roman" panose="02020603050405020304" pitchFamily="18" charset="0"/>
                <a:cs typeface="Times New Roman" panose="02020603050405020304" pitchFamily="18" charset="0"/>
              </a:rPr>
              <a:t> </a:t>
            </a:r>
            <a:r>
              <a:rPr lang="en-US" sz="2300" err="1">
                <a:solidFill>
                  <a:schemeClr val="tx1"/>
                </a:solidFill>
                <a:latin typeface="Times New Roman" panose="02020603050405020304" pitchFamily="18" charset="0"/>
                <a:cs typeface="Times New Roman" panose="02020603050405020304" pitchFamily="18" charset="0"/>
              </a:rPr>
              <a:t>án</a:t>
            </a:r>
            <a:r>
              <a:rPr lang="vi-VN" sz="2300">
                <a:solidFill>
                  <a:schemeClr val="tx1"/>
                </a:solidFill>
                <a:latin typeface="Times New Roman" panose="02020603050405020304" pitchFamily="18" charset="0"/>
                <a:cs typeface="Times New Roman" panose="02020603050405020304" pitchFamily="18" charset="0"/>
              </a:rPr>
              <a:t>.</a:t>
            </a:r>
            <a:endParaRPr lang="en-US" sz="2300" dirty="0">
              <a:solidFill>
                <a:schemeClr val="tx1"/>
              </a:solidFill>
              <a:latin typeface="Times New Roman" panose="02020603050405020304" pitchFamily="18" charset="0"/>
              <a:cs typeface="Times New Roman" panose="02020603050405020304" pitchFamily="18" charset="0"/>
            </a:endParaRPr>
          </a:p>
          <a:p>
            <a:pPr marL="342900" lvl="2" indent="-342900">
              <a:lnSpc>
                <a:spcPct val="200000"/>
              </a:lnSpc>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Hoàn </a:t>
            </a:r>
            <a:r>
              <a:rPr lang="en-US" sz="2300" dirty="0" err="1">
                <a:solidFill>
                  <a:schemeClr val="tx1"/>
                </a:solidFill>
                <a:latin typeface="Times New Roman" panose="02020603050405020304" pitchFamily="18" charset="0"/>
                <a:cs typeface="Times New Roman" panose="02020603050405020304" pitchFamily="18" charset="0"/>
              </a:rPr>
              <a:t>thành</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công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việc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với</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tỷ</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lệ</a:t>
            </a:r>
            <a:r>
              <a:rPr lang="en-US" sz="2300" dirty="0">
                <a:solidFill>
                  <a:schemeClr val="tx1"/>
                </a:solidFill>
                <a:latin typeface="Times New Roman" panose="02020603050405020304" pitchFamily="18" charset="0"/>
                <a:cs typeface="Times New Roman" panose="02020603050405020304" pitchFamily="18" charset="0"/>
              </a:rPr>
              <a:t> 98%</a:t>
            </a:r>
            <a:r>
              <a:rPr lang="vi-VN" sz="2300" dirty="0">
                <a:solidFill>
                  <a:schemeClr val="tx1"/>
                </a:solidFill>
                <a:latin typeface="Times New Roman" panose="02020603050405020304" pitchFamily="18" charset="0"/>
                <a:cs typeface="Times New Roman" panose="02020603050405020304" pitchFamily="18" charset="0"/>
              </a:rPr>
              <a:t>.</a:t>
            </a:r>
            <a:endParaRPr lang="en-US" sz="2300" dirty="0">
              <a:solidFill>
                <a:schemeClr val="tx1"/>
              </a:solidFill>
              <a:latin typeface="Times New Roman" panose="02020603050405020304" pitchFamily="18" charset="0"/>
              <a:cs typeface="Times New Roman" panose="02020603050405020304" pitchFamily="18" charset="0"/>
            </a:endParaRPr>
          </a:p>
          <a:p>
            <a:pPr marL="342900" lvl="2" indent="-342900">
              <a:lnSpc>
                <a:spcPct val="200000"/>
              </a:lnSpc>
              <a:buFont typeface="Wingdings" panose="05000000000000000000" pitchFamily="2" charset="2"/>
              <a:buChar char="Ø"/>
            </a:pPr>
            <a:r>
              <a:rPr lang="en-US" sz="2300" dirty="0" err="1">
                <a:solidFill>
                  <a:schemeClr val="tx1"/>
                </a:solidFill>
                <a:latin typeface="Times New Roman" panose="02020603050405020304" pitchFamily="18" charset="0"/>
                <a:cs typeface="Times New Roman" panose="02020603050405020304" pitchFamily="18" charset="0"/>
              </a:rPr>
              <a:t>Nắm</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bắt</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được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quy</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trình</a:t>
            </a:r>
            <a:r>
              <a:rPr lang="en-US" sz="2300" dirty="0">
                <a:solidFill>
                  <a:schemeClr val="tx1"/>
                </a:solidFill>
                <a:latin typeface="Times New Roman" panose="02020603050405020304" pitchFamily="18" charset="0"/>
                <a:cs typeface="Times New Roman" panose="02020603050405020304" pitchFamily="18" charset="0"/>
              </a:rPr>
              <a:t> Scrum </a:t>
            </a:r>
            <a:r>
              <a:rPr lang="en-US" sz="2300" dirty="0" err="1">
                <a:solidFill>
                  <a:schemeClr val="tx1"/>
                </a:solidFill>
                <a:latin typeface="Times New Roman" panose="02020603050405020304" pitchFamily="18" charset="0"/>
                <a:cs typeface="Times New Roman" panose="02020603050405020304" pitchFamily="18" charset="0"/>
              </a:rPr>
              <a:t>và</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áp</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dụng</a:t>
            </a:r>
            <a:r>
              <a:rPr lang="en-US" sz="2300" dirty="0">
                <a:solidFill>
                  <a:schemeClr val="tx1"/>
                </a:solidFill>
                <a:latin typeface="Times New Roman" panose="02020603050405020304" pitchFamily="18" charset="0"/>
                <a:cs typeface="Times New Roman" panose="02020603050405020304" pitchFamily="18" charset="0"/>
              </a:rPr>
              <a:t> Scrum </a:t>
            </a:r>
            <a:r>
              <a:rPr lang="en-US" sz="2300" dirty="0" err="1">
                <a:solidFill>
                  <a:schemeClr val="tx1"/>
                </a:solidFill>
                <a:latin typeface="Times New Roman" panose="02020603050405020304" pitchFamily="18" charset="0"/>
                <a:cs typeface="Times New Roman" panose="02020603050405020304" pitchFamily="18" charset="0"/>
              </a:rPr>
              <a:t>vào</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thực</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tế</a:t>
            </a:r>
            <a:r>
              <a:rPr lang="vi-VN" sz="2300" dirty="0">
                <a:solidFill>
                  <a:schemeClr val="tx1"/>
                </a:solidFill>
                <a:latin typeface="Times New Roman" panose="02020603050405020304" pitchFamily="18" charset="0"/>
                <a:cs typeface="Times New Roman" panose="02020603050405020304" pitchFamily="18" charset="0"/>
              </a:rPr>
              <a:t>.</a:t>
            </a:r>
            <a:endParaRPr lang="en-US" sz="2300"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84C8591-B1E8-801A-905F-8B649C30C766}"/>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34</a:t>
            </a:r>
          </a:p>
        </p:txBody>
      </p:sp>
    </p:spTree>
    <p:extLst>
      <p:ext uri="{BB962C8B-B14F-4D97-AF65-F5344CB8AC3E}">
        <p14:creationId xmlns:p14="http://schemas.microsoft.com/office/powerpoint/2010/main" val="1790822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0327" y="838489"/>
            <a:ext cx="3117273" cy="721900"/>
          </a:xfrm>
        </p:spPr>
        <p:txBody>
          <a:bodyPr/>
          <a:lstStyle/>
          <a:p>
            <a:r>
              <a:rPr lang="en-US" sz="3000" b="1" dirty="0" err="1">
                <a:solidFill>
                  <a:srgbClr val="C00000"/>
                </a:solidFill>
              </a:rPr>
              <a:t>Nhược</a:t>
            </a:r>
            <a:r>
              <a:rPr lang="en-US" sz="3000" b="1" dirty="0">
                <a:solidFill>
                  <a:srgbClr val="C00000"/>
                </a:solidFill>
              </a:rPr>
              <a:t> </a:t>
            </a:r>
            <a:r>
              <a:rPr lang="en-US" sz="3000" b="1" dirty="0" err="1">
                <a:solidFill>
                  <a:srgbClr val="C00000"/>
                </a:solidFill>
              </a:rPr>
              <a:t>điểm</a:t>
            </a:r>
            <a:endParaRPr lang="en-US" sz="3000" b="1" dirty="0">
              <a:solidFill>
                <a:srgbClr val="C00000"/>
              </a:solidFill>
            </a:endParaRPr>
          </a:p>
        </p:txBody>
      </p:sp>
      <p:sp>
        <p:nvSpPr>
          <p:cNvPr id="7" name="Rectangle 4"/>
          <p:cNvSpPr>
            <a:spLocks noChangeArrowheads="1"/>
          </p:cNvSpPr>
          <p:nvPr/>
        </p:nvSpPr>
        <p:spPr bwMode="auto">
          <a:xfrm>
            <a:off x="1427018" y="1896074"/>
            <a:ext cx="9462655" cy="361754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342900" lvl="0" indent="-342900">
              <a:lnSpc>
                <a:spcPct val="150000"/>
              </a:lnSpc>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cân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từng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vi-VN" sz="2300">
                <a:effectLst/>
                <a:latin typeface="Times New Roman" panose="02020603050405020304" pitchFamily="18" charset="0"/>
                <a:ea typeface="Calibri" panose="020F0502020204030204" pitchFamily="34" charset="0"/>
                <a:cs typeface="Times New Roman" panose="02020603050405020304" pitchFamily="18" charset="0"/>
              </a:rPr>
              <a:t>nhóm.</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dễn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vi-VN" sz="2300">
                <a:effectLst/>
                <a:latin typeface="Times New Roman" panose="02020603050405020304" pitchFamily="18" charset="0"/>
                <a:ea typeface="Calibri" panose="020F0502020204030204" pitchFamily="34" charset="0"/>
                <a:cs typeface="Times New Roman" panose="02020603050405020304" pitchFamily="18" charset="0"/>
              </a:rPr>
              <a:t>giờ.</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nghệ</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vi-VN" sz="2300">
                <a:effectLst/>
                <a:latin typeface="Times New Roman" panose="02020603050405020304" pitchFamily="18" charset="0"/>
                <a:ea typeface="Calibri" panose="020F0502020204030204" pitchFamily="34" charset="0"/>
                <a:cs typeface="Times New Roman" panose="02020603050405020304" pitchFamily="18" charset="0"/>
              </a:rPr>
              <a:t>hiện.</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vấn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err="1">
                <a:effectLst/>
                <a:latin typeface="Times New Roman" panose="02020603050405020304" pitchFamily="18" charset="0"/>
                <a:ea typeface="Calibri" panose="020F0502020204030204" pitchFamily="34" charset="0"/>
                <a:cs typeface="Times New Roman" panose="02020603050405020304" pitchFamily="18" charset="0"/>
              </a:rPr>
              <a:t>xảy</a:t>
            </a: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vi-VN" sz="2300">
                <a:effectLst/>
                <a:latin typeface="Times New Roman" panose="02020603050405020304" pitchFamily="18" charset="0"/>
                <a:ea typeface="Calibri" panose="020F0502020204030204" pitchFamily="34" charset="0"/>
                <a:cs typeface="Times New Roman" panose="02020603050405020304" pitchFamily="18" charset="0"/>
              </a:rPr>
              <a:t>ra.</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err="1">
                <a:effectLst/>
                <a:latin typeface="Times New Roman" panose="02020603050405020304" pitchFamily="18" charset="0"/>
                <a:ea typeface="Calibri" panose="020F0502020204030204" pitchFamily="34" charset="0"/>
                <a:cs typeface="Times New Roman" panose="02020603050405020304" pitchFamily="18" charset="0"/>
              </a:rPr>
              <a:t>ăn</a:t>
            </a: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vi-VN" sz="2300">
                <a:effectLst/>
                <a:latin typeface="Times New Roman" panose="02020603050405020304" pitchFamily="18" charset="0"/>
                <a:ea typeface="Calibri" panose="020F0502020204030204" pitchFamily="34" charset="0"/>
                <a:cs typeface="Times New Roman" panose="02020603050405020304" pitchFamily="18" charset="0"/>
              </a:rPr>
              <a:t>ý.</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Ø"/>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khỏi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vi-VN" sz="2300">
                <a:effectLst/>
                <a:latin typeface="Times New Roman" panose="02020603050405020304" pitchFamily="18" charset="0"/>
                <a:ea typeface="Calibri" panose="020F0502020204030204" pitchFamily="34" charset="0"/>
                <a:cs typeface="Times New Roman" panose="02020603050405020304" pitchFamily="18" charset="0"/>
              </a:rPr>
              <a:t>nhóm.</a:t>
            </a:r>
            <a:endParaRPr lang="vi-VN" sz="2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5618EA72-3684-4377-5DC7-5B8160D65CBA}"/>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35</a:t>
            </a:r>
          </a:p>
        </p:txBody>
      </p:sp>
    </p:spTree>
    <p:extLst>
      <p:ext uri="{BB962C8B-B14F-4D97-AF65-F5344CB8AC3E}">
        <p14:creationId xmlns:p14="http://schemas.microsoft.com/office/powerpoint/2010/main" val="545646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7018" y="732740"/>
            <a:ext cx="3117273" cy="721900"/>
          </a:xfrm>
        </p:spPr>
        <p:txBody>
          <a:bodyPr/>
          <a:lstStyle/>
          <a:p>
            <a:r>
              <a:rPr lang="en-US" sz="3000" b="1" dirty="0" err="1">
                <a:solidFill>
                  <a:srgbClr val="C00000"/>
                </a:solidFill>
              </a:rPr>
              <a:t>Bài</a:t>
            </a:r>
            <a:r>
              <a:rPr lang="en-US" sz="3000" b="1" dirty="0">
                <a:solidFill>
                  <a:srgbClr val="C00000"/>
                </a:solidFill>
              </a:rPr>
              <a:t> </a:t>
            </a:r>
            <a:r>
              <a:rPr lang="en-US" sz="3000" b="1" dirty="0" err="1">
                <a:solidFill>
                  <a:srgbClr val="C00000"/>
                </a:solidFill>
              </a:rPr>
              <a:t>học</a:t>
            </a:r>
            <a:r>
              <a:rPr lang="en-US" sz="3000" b="1" dirty="0">
                <a:solidFill>
                  <a:srgbClr val="C00000"/>
                </a:solidFill>
              </a:rPr>
              <a:t> </a:t>
            </a:r>
            <a:r>
              <a:rPr lang="en-US" sz="3000" b="1" dirty="0" err="1">
                <a:solidFill>
                  <a:srgbClr val="C00000"/>
                </a:solidFill>
              </a:rPr>
              <a:t>kinh</a:t>
            </a:r>
            <a:r>
              <a:rPr lang="en-US" sz="3000" b="1" dirty="0">
                <a:solidFill>
                  <a:srgbClr val="C00000"/>
                </a:solidFill>
              </a:rPr>
              <a:t> </a:t>
            </a:r>
            <a:r>
              <a:rPr lang="en-US" sz="3000" b="1" dirty="0" err="1">
                <a:solidFill>
                  <a:srgbClr val="C00000"/>
                </a:solidFill>
              </a:rPr>
              <a:t>nghiệm</a:t>
            </a:r>
            <a:endParaRPr lang="en-US" sz="3000" b="1" dirty="0">
              <a:solidFill>
                <a:srgbClr val="C00000"/>
              </a:solidFill>
            </a:endParaRPr>
          </a:p>
        </p:txBody>
      </p:sp>
      <p:sp>
        <p:nvSpPr>
          <p:cNvPr id="7" name="Rectangle 4"/>
          <p:cNvSpPr>
            <a:spLocks noChangeArrowheads="1"/>
          </p:cNvSpPr>
          <p:nvPr/>
        </p:nvSpPr>
        <p:spPr bwMode="auto">
          <a:xfrm>
            <a:off x="1427018" y="1454640"/>
            <a:ext cx="9337964" cy="451727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rgbClr val="202124"/>
              </a:solidFill>
              <a:effectLst/>
              <a:latin typeface="inherit"/>
            </a:endParaRPr>
          </a:p>
          <a:p>
            <a:pPr marL="342900" lvl="0" indent="-342900">
              <a:lnSpc>
                <a:spcPct val="150000"/>
              </a:lnSpc>
              <a:buFont typeface="Times New Roman" panose="02020603050405020304" pitchFamily="18" charset="0"/>
              <a:buChar char="-"/>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án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khai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thì</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chi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tiết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luôn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bám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Times New Roman" panose="02020603050405020304" pitchFamily="18" charset="0"/>
              <a:buChar char="-"/>
            </a:pP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xuyên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review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meeting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kịp</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rủi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ro</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sai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sót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3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Times New Roman" panose="02020603050405020304" pitchFamily="18" charset="0"/>
              <a:buChar char="-"/>
            </a:pP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Trong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xảy</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tưởng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lắng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nghe</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dirty="0" err="1">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23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23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300" b="1">
                <a:latin typeface="Times New Roman" panose="02020603050405020304" pitchFamily="18" charset="0"/>
                <a:ea typeface="Calibri" panose="020F0502020204030204" pitchFamily="34" charset="0"/>
              </a:rPr>
              <a:t>-    </a:t>
            </a:r>
            <a:r>
              <a:rPr lang="vi-VN" sz="2300">
                <a:latin typeface="Times New Roman" panose="02020603050405020304" pitchFamily="18" charset="0"/>
                <a:ea typeface="Calibri" panose="020F0502020204030204" pitchFamily="34" charset="0"/>
              </a:rPr>
              <a:t>v.v…</a:t>
            </a:r>
            <a:endParaRPr lang="en-US" sz="2300" b="1" dirty="0"/>
          </a:p>
        </p:txBody>
      </p:sp>
      <p:sp>
        <p:nvSpPr>
          <p:cNvPr id="3" name="Rectangle 2">
            <a:extLst>
              <a:ext uri="{FF2B5EF4-FFF2-40B4-BE49-F238E27FC236}">
                <a16:creationId xmlns:a16="http://schemas.microsoft.com/office/drawing/2014/main" id="{80C9C491-4F38-D1BD-6E80-1D131B41D9CE}"/>
              </a:ext>
            </a:extLst>
          </p:cNvPr>
          <p:cNvSpPr/>
          <p:nvPr/>
        </p:nvSpPr>
        <p:spPr>
          <a:xfrm>
            <a:off x="11888070" y="6596390"/>
            <a:ext cx="364202"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36</a:t>
            </a:r>
          </a:p>
        </p:txBody>
      </p:sp>
    </p:spTree>
    <p:extLst>
      <p:ext uri="{BB962C8B-B14F-4D97-AF65-F5344CB8AC3E}">
        <p14:creationId xmlns:p14="http://schemas.microsoft.com/office/powerpoint/2010/main" val="384284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B846FAB-F9A7-FD7E-CF3C-242BE9B29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3923E-47A3-C3C8-4FDD-CF1162A2BE9D}"/>
              </a:ext>
            </a:extLst>
          </p:cNvPr>
          <p:cNvSpPr>
            <a:spLocks noGrp="1"/>
          </p:cNvSpPr>
          <p:nvPr>
            <p:ph type="title"/>
          </p:nvPr>
        </p:nvSpPr>
        <p:spPr>
          <a:xfrm>
            <a:off x="1599439" y="2187553"/>
            <a:ext cx="9753600" cy="1230600"/>
          </a:xfrm>
        </p:spPr>
        <p:txBody>
          <a:bodyPr/>
          <a:lstStyle/>
          <a:p>
            <a:r>
              <a:rPr lang="vi-VN" sz="5400" b="1">
                <a:solidFill>
                  <a:srgbClr val="0066CC"/>
                </a:solidFill>
              </a:rPr>
              <a:t>I</a:t>
            </a:r>
            <a:r>
              <a:rPr lang="en-US" sz="5400" b="1">
                <a:solidFill>
                  <a:srgbClr val="0066CC"/>
                </a:solidFill>
              </a:rPr>
              <a:t>X</a:t>
            </a:r>
            <a:r>
              <a:rPr lang="en-US" sz="5400" b="1" dirty="0">
                <a:solidFill>
                  <a:srgbClr val="0066CC"/>
                </a:solidFill>
              </a:rPr>
              <a:t>. DEMO</a:t>
            </a:r>
          </a:p>
        </p:txBody>
      </p:sp>
      <p:sp>
        <p:nvSpPr>
          <p:cNvPr id="3" name="Rectangle 2">
            <a:extLst>
              <a:ext uri="{FF2B5EF4-FFF2-40B4-BE49-F238E27FC236}">
                <a16:creationId xmlns:a16="http://schemas.microsoft.com/office/drawing/2014/main" id="{7CCA180D-8F7B-3BD2-348D-BF2FDDB410AB}"/>
              </a:ext>
            </a:extLst>
          </p:cNvPr>
          <p:cNvSpPr/>
          <p:nvPr/>
        </p:nvSpPr>
        <p:spPr>
          <a:xfrm>
            <a:off x="4228339" y="3372115"/>
            <a:ext cx="44958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4" name="Rectangle 3">
            <a:extLst>
              <a:ext uri="{FF2B5EF4-FFF2-40B4-BE49-F238E27FC236}">
                <a16:creationId xmlns:a16="http://schemas.microsoft.com/office/drawing/2014/main" id="{039F8241-B420-F366-9F3D-ED865F6DD194}"/>
              </a:ext>
            </a:extLst>
          </p:cNvPr>
          <p:cNvSpPr/>
          <p:nvPr/>
        </p:nvSpPr>
        <p:spPr>
          <a:xfrm>
            <a:off x="11888070" y="6596390"/>
            <a:ext cx="364202" cy="738664"/>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37</a:t>
            </a:r>
          </a:p>
          <a:p>
            <a:endParaRPr lang="en-US" altLang="ko-KR" dirty="0">
              <a:solidFill>
                <a:schemeClr val="tx1"/>
              </a:solidFill>
              <a:latin typeface="Times New Roman" panose="02020603050405020304" pitchFamily="18" charset="0"/>
              <a:cs typeface="Times New Roman" panose="02020603050405020304" pitchFamily="18" charset="0"/>
            </a:endParaRPr>
          </a:p>
          <a:p>
            <a:endParaRPr lang="en-US" altLang="ko-KR"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133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1340" y="2403404"/>
            <a:ext cx="6709214" cy="1230600"/>
          </a:xfrm>
        </p:spPr>
        <p:txBody>
          <a:bodyPr/>
          <a:lstStyle/>
          <a:p>
            <a:r>
              <a:rPr lang="en-US" sz="5400" b="1" i="1" dirty="0">
                <a:solidFill>
                  <a:srgbClr val="0070C0"/>
                </a:solidFill>
                <a:latin typeface="Times New Roman" panose="02020603050405020304" pitchFamily="18" charset="0"/>
                <a:cs typeface="Times New Roman" panose="02020603050405020304" pitchFamily="18" charset="0"/>
              </a:rPr>
              <a:t>Thank you for your listening !</a:t>
            </a:r>
            <a:br>
              <a:rPr lang="en-US" sz="5400" b="1" i="1" dirty="0">
                <a:solidFill>
                  <a:srgbClr val="0070C0"/>
                </a:solidFill>
                <a:latin typeface="Times New Roman" panose="02020603050405020304" pitchFamily="18" charset="0"/>
                <a:cs typeface="Times New Roman" panose="02020603050405020304" pitchFamily="18" charset="0"/>
              </a:rPr>
            </a:br>
            <a:endParaRPr lang="en-US" dirty="0">
              <a:solidFill>
                <a:srgbClr val="0070C0"/>
              </a:solidFill>
            </a:endParaRPr>
          </a:p>
        </p:txBody>
      </p:sp>
      <p:grpSp>
        <p:nvGrpSpPr>
          <p:cNvPr id="3" name="Google Shape;583;p30">
            <a:extLst>
              <a:ext uri="{FF2B5EF4-FFF2-40B4-BE49-F238E27FC236}">
                <a16:creationId xmlns:a16="http://schemas.microsoft.com/office/drawing/2014/main" id="{9060DEDB-DF91-42DA-6202-FFA0674BC9CC}"/>
              </a:ext>
            </a:extLst>
          </p:cNvPr>
          <p:cNvGrpSpPr/>
          <p:nvPr/>
        </p:nvGrpSpPr>
        <p:grpSpPr>
          <a:xfrm>
            <a:off x="4833674" y="723481"/>
            <a:ext cx="6271658" cy="5092568"/>
            <a:chOff x="2998105" y="798847"/>
            <a:chExt cx="6271658" cy="3545802"/>
          </a:xfrm>
        </p:grpSpPr>
        <p:grpSp>
          <p:nvGrpSpPr>
            <p:cNvPr id="4" name="Google Shape;584;p30">
              <a:extLst>
                <a:ext uri="{FF2B5EF4-FFF2-40B4-BE49-F238E27FC236}">
                  <a16:creationId xmlns:a16="http://schemas.microsoft.com/office/drawing/2014/main" id="{D2103335-754E-180A-44CA-E911D40017BD}"/>
                </a:ext>
              </a:extLst>
            </p:cNvPr>
            <p:cNvGrpSpPr/>
            <p:nvPr/>
          </p:nvGrpSpPr>
          <p:grpSpPr>
            <a:xfrm rot="-2700000" flipH="1">
              <a:off x="3277565" y="987828"/>
              <a:ext cx="3211454" cy="3167835"/>
              <a:chOff x="2632375" y="3610525"/>
              <a:chExt cx="1063875" cy="1049425"/>
            </a:xfrm>
          </p:grpSpPr>
          <p:sp>
            <p:nvSpPr>
              <p:cNvPr id="19" name="Google Shape;585;p30">
                <a:extLst>
                  <a:ext uri="{FF2B5EF4-FFF2-40B4-BE49-F238E27FC236}">
                    <a16:creationId xmlns:a16="http://schemas.microsoft.com/office/drawing/2014/main" id="{F903A7EA-F16A-488F-9615-F07C17C44461}"/>
                  </a:ext>
                </a:extLst>
              </p:cNvPr>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586;p30">
                <a:extLst>
                  <a:ext uri="{FF2B5EF4-FFF2-40B4-BE49-F238E27FC236}">
                    <a16:creationId xmlns:a16="http://schemas.microsoft.com/office/drawing/2014/main" id="{59E08278-61DD-E607-20A1-3AAD0713B7A9}"/>
                  </a:ext>
                </a:extLst>
              </p:cNvPr>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587;p30">
                <a:extLst>
                  <a:ext uri="{FF2B5EF4-FFF2-40B4-BE49-F238E27FC236}">
                    <a16:creationId xmlns:a16="http://schemas.microsoft.com/office/drawing/2014/main" id="{D4462274-8381-C991-2164-E5C78E55E60F}"/>
                  </a:ext>
                </a:extLst>
              </p:cNvPr>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 name="Google Shape;588;p30">
              <a:extLst>
                <a:ext uri="{FF2B5EF4-FFF2-40B4-BE49-F238E27FC236}">
                  <a16:creationId xmlns:a16="http://schemas.microsoft.com/office/drawing/2014/main" id="{F997EDDF-4D8F-8C1A-2E9D-9FDE8D30284F}"/>
                </a:ext>
              </a:extLst>
            </p:cNvPr>
            <p:cNvGrpSpPr/>
            <p:nvPr/>
          </p:nvGrpSpPr>
          <p:grpSpPr>
            <a:xfrm rot="-2090361">
              <a:off x="2998105" y="798847"/>
              <a:ext cx="3516348" cy="3545802"/>
              <a:chOff x="6711775" y="1299325"/>
              <a:chExt cx="3277015" cy="3304464"/>
            </a:xfrm>
          </p:grpSpPr>
          <p:sp>
            <p:nvSpPr>
              <p:cNvPr id="14" name="Google Shape;589;p30">
                <a:extLst>
                  <a:ext uri="{FF2B5EF4-FFF2-40B4-BE49-F238E27FC236}">
                    <a16:creationId xmlns:a16="http://schemas.microsoft.com/office/drawing/2014/main" id="{15C3E15D-A5CE-F7BE-669E-B01459B87BD4}"/>
                  </a:ext>
                </a:extLst>
              </p:cNvPr>
              <p:cNvSpPr/>
              <p:nvPr/>
            </p:nvSpPr>
            <p:spPr>
              <a:xfrm>
                <a:off x="6711775" y="1327877"/>
                <a:ext cx="3277015" cy="3275912"/>
              </a:xfrm>
              <a:custGeom>
                <a:avLst/>
                <a:gdLst/>
                <a:ahLst/>
                <a:cxnLst/>
                <a:rect l="l" t="t" r="r" b="b"/>
                <a:pathLst>
                  <a:path w="92161" h="92130" fill="none" extrusionOk="0">
                    <a:moveTo>
                      <a:pt x="44348" y="0"/>
                    </a:moveTo>
                    <a:cubicBezTo>
                      <a:pt x="62281" y="0"/>
                      <a:pt x="78421" y="10791"/>
                      <a:pt x="85291" y="27356"/>
                    </a:cubicBezTo>
                    <a:cubicBezTo>
                      <a:pt x="92160" y="43922"/>
                      <a:pt x="88361" y="62980"/>
                      <a:pt x="75686" y="75655"/>
                    </a:cubicBezTo>
                    <a:cubicBezTo>
                      <a:pt x="63011" y="88330"/>
                      <a:pt x="43953" y="92129"/>
                      <a:pt x="27387" y="85260"/>
                    </a:cubicBezTo>
                    <a:cubicBezTo>
                      <a:pt x="10821" y="78421"/>
                      <a:pt x="0" y="62250"/>
                      <a:pt x="0" y="44317"/>
                    </a:cubicBez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590;p30">
                <a:extLst>
                  <a:ext uri="{FF2B5EF4-FFF2-40B4-BE49-F238E27FC236}">
                    <a16:creationId xmlns:a16="http://schemas.microsoft.com/office/drawing/2014/main" id="{4B0EE8D6-9DDF-4D33-13C8-108215599883}"/>
                  </a:ext>
                </a:extLst>
              </p:cNvPr>
              <p:cNvSpPr/>
              <p:nvPr/>
            </p:nvSpPr>
            <p:spPr>
              <a:xfrm>
                <a:off x="9627695" y="2121819"/>
                <a:ext cx="85800" cy="71222"/>
              </a:xfrm>
              <a:custGeom>
                <a:avLst/>
                <a:gdLst/>
                <a:ahLst/>
                <a:cxnLst/>
                <a:rect l="l" t="t" r="r" b="b"/>
                <a:pathLst>
                  <a:path w="2413" h="2003" extrusionOk="0">
                    <a:moveTo>
                      <a:pt x="1290" y="0"/>
                    </a:moveTo>
                    <a:cubicBezTo>
                      <a:pt x="1112" y="0"/>
                      <a:pt x="930" y="51"/>
                      <a:pt x="760" y="164"/>
                    </a:cubicBezTo>
                    <a:cubicBezTo>
                      <a:pt x="0" y="650"/>
                      <a:pt x="213" y="1805"/>
                      <a:pt x="1094" y="1988"/>
                    </a:cubicBezTo>
                    <a:cubicBezTo>
                      <a:pt x="1151" y="1998"/>
                      <a:pt x="1209" y="2003"/>
                      <a:pt x="1265" y="2003"/>
                    </a:cubicBezTo>
                    <a:cubicBezTo>
                      <a:pt x="1721" y="2003"/>
                      <a:pt x="2141" y="1687"/>
                      <a:pt x="2249" y="1228"/>
                    </a:cubicBezTo>
                    <a:cubicBezTo>
                      <a:pt x="2413" y="551"/>
                      <a:pt x="1878" y="0"/>
                      <a:pt x="1290"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591;p30">
                <a:extLst>
                  <a:ext uri="{FF2B5EF4-FFF2-40B4-BE49-F238E27FC236}">
                    <a16:creationId xmlns:a16="http://schemas.microsoft.com/office/drawing/2014/main" id="{6B43320C-42EB-5C69-6D7F-AD17FBE2D009}"/>
                  </a:ext>
                </a:extLst>
              </p:cNvPr>
              <p:cNvSpPr/>
              <p:nvPr/>
            </p:nvSpPr>
            <p:spPr>
              <a:xfrm>
                <a:off x="8409670" y="1299325"/>
                <a:ext cx="84982" cy="70546"/>
              </a:xfrm>
              <a:custGeom>
                <a:avLst/>
                <a:gdLst/>
                <a:ahLst/>
                <a:cxnLst/>
                <a:rect l="l" t="t" r="r" b="b"/>
                <a:pathLst>
                  <a:path w="2390" h="1984" extrusionOk="0">
                    <a:moveTo>
                      <a:pt x="1275" y="1"/>
                    </a:moveTo>
                    <a:cubicBezTo>
                      <a:pt x="1094" y="1"/>
                      <a:pt x="907" y="51"/>
                      <a:pt x="730" y="165"/>
                    </a:cubicBezTo>
                    <a:cubicBezTo>
                      <a:pt x="0" y="651"/>
                      <a:pt x="213" y="1776"/>
                      <a:pt x="1094" y="1958"/>
                    </a:cubicBezTo>
                    <a:cubicBezTo>
                      <a:pt x="1166" y="1975"/>
                      <a:pt x="1237" y="1983"/>
                      <a:pt x="1308" y="1983"/>
                    </a:cubicBezTo>
                    <a:cubicBezTo>
                      <a:pt x="1747" y="1983"/>
                      <a:pt x="2145" y="1670"/>
                      <a:pt x="2249" y="1198"/>
                    </a:cubicBezTo>
                    <a:cubicBezTo>
                      <a:pt x="2389" y="546"/>
                      <a:pt x="1868" y="1"/>
                      <a:pt x="1275"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592;p30">
                <a:extLst>
                  <a:ext uri="{FF2B5EF4-FFF2-40B4-BE49-F238E27FC236}">
                    <a16:creationId xmlns:a16="http://schemas.microsoft.com/office/drawing/2014/main" id="{0E5F8C4E-3785-2205-4069-E258FE5BBECC}"/>
                  </a:ext>
                </a:extLst>
              </p:cNvPr>
              <p:cNvSpPr/>
              <p:nvPr/>
            </p:nvSpPr>
            <p:spPr>
              <a:xfrm>
                <a:off x="8374007" y="4442202"/>
                <a:ext cx="86049" cy="70511"/>
              </a:xfrm>
              <a:custGeom>
                <a:avLst/>
                <a:gdLst/>
                <a:ahLst/>
                <a:cxnLst/>
                <a:rect l="l" t="t" r="r" b="b"/>
                <a:pathLst>
                  <a:path w="2420" h="1983" extrusionOk="0">
                    <a:moveTo>
                      <a:pt x="1293" y="0"/>
                    </a:moveTo>
                    <a:cubicBezTo>
                      <a:pt x="1114" y="0"/>
                      <a:pt x="930" y="51"/>
                      <a:pt x="760" y="164"/>
                    </a:cubicBezTo>
                    <a:cubicBezTo>
                      <a:pt x="0" y="651"/>
                      <a:pt x="243" y="1775"/>
                      <a:pt x="1094" y="1958"/>
                    </a:cubicBezTo>
                    <a:cubicBezTo>
                      <a:pt x="1170" y="1974"/>
                      <a:pt x="1245" y="1983"/>
                      <a:pt x="1319" y="1983"/>
                    </a:cubicBezTo>
                    <a:cubicBezTo>
                      <a:pt x="1777" y="1983"/>
                      <a:pt x="2175" y="1669"/>
                      <a:pt x="2280" y="1198"/>
                    </a:cubicBezTo>
                    <a:cubicBezTo>
                      <a:pt x="2420" y="545"/>
                      <a:pt x="1881" y="0"/>
                      <a:pt x="129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593;p30">
                <a:extLst>
                  <a:ext uri="{FF2B5EF4-FFF2-40B4-BE49-F238E27FC236}">
                    <a16:creationId xmlns:a16="http://schemas.microsoft.com/office/drawing/2014/main" id="{9F0346F7-2057-9148-FEC1-5AC479701D5A}"/>
                  </a:ext>
                </a:extLst>
              </p:cNvPr>
              <p:cNvSpPr/>
              <p:nvPr/>
            </p:nvSpPr>
            <p:spPr>
              <a:xfrm>
                <a:off x="7136035" y="3984554"/>
                <a:ext cx="79755" cy="70511"/>
              </a:xfrm>
              <a:custGeom>
                <a:avLst/>
                <a:gdLst/>
                <a:ahLst/>
                <a:cxnLst/>
                <a:rect l="l" t="t" r="r" b="b"/>
                <a:pathLst>
                  <a:path w="2243" h="1983" extrusionOk="0">
                    <a:moveTo>
                      <a:pt x="1142" y="0"/>
                    </a:moveTo>
                    <a:cubicBezTo>
                      <a:pt x="744" y="0"/>
                      <a:pt x="355" y="224"/>
                      <a:pt x="227" y="725"/>
                    </a:cubicBezTo>
                    <a:cubicBezTo>
                      <a:pt x="1" y="1508"/>
                      <a:pt x="611" y="1982"/>
                      <a:pt x="1209" y="1982"/>
                    </a:cubicBezTo>
                    <a:cubicBezTo>
                      <a:pt x="1655" y="1982"/>
                      <a:pt x="2094" y="1718"/>
                      <a:pt x="2172" y="1120"/>
                    </a:cubicBezTo>
                    <a:cubicBezTo>
                      <a:pt x="2242" y="418"/>
                      <a:pt x="1684" y="0"/>
                      <a:pt x="1142"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94;p30">
              <a:extLst>
                <a:ext uri="{FF2B5EF4-FFF2-40B4-BE49-F238E27FC236}">
                  <a16:creationId xmlns:a16="http://schemas.microsoft.com/office/drawing/2014/main" id="{2D918A38-3DBF-E9DC-D5E9-D214A512C277}"/>
                </a:ext>
              </a:extLst>
            </p:cNvPr>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595;p30">
              <a:extLst>
                <a:ext uri="{FF2B5EF4-FFF2-40B4-BE49-F238E27FC236}">
                  <a16:creationId xmlns:a16="http://schemas.microsoft.com/office/drawing/2014/main" id="{10CD04CE-FF68-4A05-89A4-4E1582CCAC28}"/>
                </a:ext>
              </a:extLst>
            </p:cNvPr>
            <p:cNvSpPr/>
            <p:nvPr/>
          </p:nvSpPr>
          <p:spPr>
            <a:xfrm>
              <a:off x="8125138" y="25506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596;p30">
              <a:extLst>
                <a:ext uri="{FF2B5EF4-FFF2-40B4-BE49-F238E27FC236}">
                  <a16:creationId xmlns:a16="http://schemas.microsoft.com/office/drawing/2014/main" id="{5528F020-BEAB-A2F2-9DAB-108B6C5C0A0B}"/>
                </a:ext>
              </a:extLst>
            </p:cNvPr>
            <p:cNvSpPr/>
            <p:nvPr/>
          </p:nvSpPr>
          <p:spPr>
            <a:xfrm>
              <a:off x="7635482" y="17078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597;p30">
              <a:extLst>
                <a:ext uri="{FF2B5EF4-FFF2-40B4-BE49-F238E27FC236}">
                  <a16:creationId xmlns:a16="http://schemas.microsoft.com/office/drawing/2014/main" id="{0859F30B-AB36-B3E1-63A2-6956FC4EF075}"/>
                </a:ext>
              </a:extLst>
            </p:cNvPr>
            <p:cNvSpPr/>
            <p:nvPr/>
          </p:nvSpPr>
          <p:spPr>
            <a:xfrm>
              <a:off x="7949075" y="20214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598;p30">
              <a:extLst>
                <a:ext uri="{FF2B5EF4-FFF2-40B4-BE49-F238E27FC236}">
                  <a16:creationId xmlns:a16="http://schemas.microsoft.com/office/drawing/2014/main" id="{64571E9D-BEE5-46AB-C9A6-AB679E24CDDF}"/>
                </a:ext>
              </a:extLst>
            </p:cNvPr>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599;p30">
              <a:extLst>
                <a:ext uri="{FF2B5EF4-FFF2-40B4-BE49-F238E27FC236}">
                  <a16:creationId xmlns:a16="http://schemas.microsoft.com/office/drawing/2014/main" id="{615E6ED8-4128-0932-FD0F-EF8C7D0D3B72}"/>
                </a:ext>
              </a:extLst>
            </p:cNvPr>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00;p30">
              <a:extLst>
                <a:ext uri="{FF2B5EF4-FFF2-40B4-BE49-F238E27FC236}">
                  <a16:creationId xmlns:a16="http://schemas.microsoft.com/office/drawing/2014/main" id="{99AB210D-5D60-6213-4A25-FA6D057A9226}"/>
                </a:ext>
              </a:extLst>
            </p:cNvPr>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01;p30">
              <a:extLst>
                <a:ext uri="{FF2B5EF4-FFF2-40B4-BE49-F238E27FC236}">
                  <a16:creationId xmlns:a16="http://schemas.microsoft.com/office/drawing/2014/main" id="{AEA73200-632F-00A7-4BC4-1B3FDF45E6C8}"/>
                </a:ext>
              </a:extLst>
            </p:cNvPr>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596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1250" y="2004807"/>
            <a:ext cx="9829500" cy="1361848"/>
          </a:xfrm>
        </p:spPr>
        <p:txBody>
          <a:bodyPr/>
          <a:lstStyle/>
          <a:p>
            <a:pPr algn="ctr"/>
            <a:r>
              <a:rPr lang="en-US" sz="5400" b="1" dirty="0">
                <a:latin typeface="Times New Roman" panose="02020603050405020304" pitchFamily="18" charset="0"/>
                <a:cs typeface="Times New Roman" panose="02020603050405020304" pitchFamily="18" charset="0"/>
              </a:rPr>
              <a:t>I. TỔNG QUAN DỰ ÁN</a:t>
            </a:r>
          </a:p>
        </p:txBody>
      </p:sp>
      <p:sp>
        <p:nvSpPr>
          <p:cNvPr id="4" name="Rectangle 3"/>
          <p:cNvSpPr/>
          <p:nvPr/>
        </p:nvSpPr>
        <p:spPr>
          <a:xfrm>
            <a:off x="3596713" y="3366655"/>
            <a:ext cx="521842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3" name="Rectangle 2">
            <a:extLst>
              <a:ext uri="{FF2B5EF4-FFF2-40B4-BE49-F238E27FC236}">
                <a16:creationId xmlns:a16="http://schemas.microsoft.com/office/drawing/2014/main" id="{448E8310-4E4C-6297-2694-C5A84634233A}"/>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3074599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7"/>
        <p:cNvGrpSpPr/>
        <p:nvPr/>
      </p:nvGrpSpPr>
      <p:grpSpPr>
        <a:xfrm>
          <a:off x="0" y="0"/>
          <a:ext cx="0" cy="0"/>
          <a:chOff x="0" y="0"/>
          <a:chExt cx="0" cy="0"/>
        </a:xfrm>
      </p:grpSpPr>
      <p:sp>
        <p:nvSpPr>
          <p:cNvPr id="158" name="Google Shape;158;p10"/>
          <p:cNvSpPr txBox="1">
            <a:spLocks noGrp="1"/>
          </p:cNvSpPr>
          <p:nvPr>
            <p:ph type="title"/>
          </p:nvPr>
        </p:nvSpPr>
        <p:spPr>
          <a:xfrm>
            <a:off x="977586" y="1432210"/>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b="1" dirty="0" err="1">
                <a:solidFill>
                  <a:srgbClr val="C00000"/>
                </a:solidFill>
                <a:latin typeface="Times New Roman" panose="02020603050405020304" pitchFamily="18" charset="0"/>
                <a:cs typeface="Times New Roman" panose="02020603050405020304" pitchFamily="18" charset="0"/>
              </a:rPr>
              <a:t>Giới</a:t>
            </a:r>
            <a:r>
              <a:rPr lang="en-US" b="1" dirty="0">
                <a:solidFill>
                  <a:srgbClr val="C00000"/>
                </a:solidFill>
                <a:latin typeface="Times New Roman" panose="02020603050405020304" pitchFamily="18" charset="0"/>
                <a:cs typeface="Times New Roman" panose="02020603050405020304" pitchFamily="18" charset="0"/>
              </a:rPr>
              <a:t> </a:t>
            </a:r>
            <a:r>
              <a:rPr lang="en-US" b="1" dirty="0" err="1">
                <a:solidFill>
                  <a:srgbClr val="C00000"/>
                </a:solidFill>
                <a:latin typeface="Times New Roman" panose="02020603050405020304" pitchFamily="18" charset="0"/>
                <a:cs typeface="Times New Roman" panose="02020603050405020304" pitchFamily="18" charset="0"/>
              </a:rPr>
              <a:t>thiệu</a:t>
            </a:r>
            <a:endParaRPr b="1" dirty="0">
              <a:solidFill>
                <a:srgbClr val="C00000"/>
              </a:solidFill>
              <a:latin typeface="Times New Roman" panose="02020603050405020304" pitchFamily="18" charset="0"/>
              <a:cs typeface="Times New Roman" panose="02020603050405020304" pitchFamily="18" charset="0"/>
            </a:endParaRPr>
          </a:p>
        </p:txBody>
      </p:sp>
      <p:sp>
        <p:nvSpPr>
          <p:cNvPr id="159" name="Google Shape;159;p10"/>
          <p:cNvSpPr txBox="1">
            <a:spLocks noGrp="1"/>
          </p:cNvSpPr>
          <p:nvPr>
            <p:ph type="body" idx="1"/>
          </p:nvPr>
        </p:nvSpPr>
        <p:spPr>
          <a:xfrm>
            <a:off x="1181250" y="2195710"/>
            <a:ext cx="9829500" cy="2975240"/>
          </a:xfrm>
          <a:prstGeom prst="rect">
            <a:avLst/>
          </a:prstGeom>
        </p:spPr>
        <p:txBody>
          <a:bodyPr spcFirstLastPara="1" wrap="square" lIns="121900" tIns="121900" rIns="121900" bIns="121900" anchor="t" anchorCtr="0">
            <a:noAutofit/>
          </a:bodyPr>
          <a:lstStyle/>
          <a:p>
            <a:pPr algn="just"/>
            <a:r>
              <a:rPr lang="vi-VN" sz="2000">
                <a:solidFill>
                  <a:schemeClr val="tx1"/>
                </a:solidFill>
                <a:latin typeface="+mj-lt"/>
              </a:rPr>
              <a:t>Trong bối cảnh số hóa mạnh mẽ, nhu cầu tìm kiếm và đặt vé du lịch trực tuyến ngày càng gia tăng nhằm tiết kiệm thời gian và nâng cao trải nghiệm người dùng. Tuy nhiên, nhiều nền tảng hiện nay vẫn còn hạn chế về giao diện, tính cá nhân hóa và chưa khai thác hiệu quả công nghệ AI.</a:t>
            </a:r>
          </a:p>
          <a:p>
            <a:pPr algn="just"/>
            <a:r>
              <a:rPr lang="vi-VN" sz="2000">
                <a:solidFill>
                  <a:schemeClr val="tx1"/>
                </a:solidFill>
                <a:latin typeface="+mj-lt"/>
              </a:rPr>
              <a:t>Trước thực tế đó, đề tài “Nền tảng đặt vé du lịch trực tuyến với AI Destination Recommendation và thanh toán điện tử” được lựa chọn nhằm xây dựng một hệ thống thông minh, hiện đại, hỗ trợ gợi ý điểm đến phù hợp với từng người dùng và tích hợp thanh toán điện tử an toàn, tiện lợi.</a:t>
            </a:r>
            <a:endParaRPr lang="en-US" sz="2000" dirty="0">
              <a:solidFill>
                <a:schemeClr val="tx1"/>
              </a:solidFill>
              <a:latin typeface="+mj-lt"/>
            </a:endParaRPr>
          </a:p>
        </p:txBody>
      </p:sp>
      <p:sp>
        <p:nvSpPr>
          <p:cNvPr id="160" name="Google Shape;160;p10"/>
          <p:cNvSpPr/>
          <p:nvPr/>
        </p:nvSpPr>
        <p:spPr>
          <a:xfrm>
            <a:off x="11548085" y="1192960"/>
            <a:ext cx="478500" cy="478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1" name="Google Shape;161;p10"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0">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860C10F3-B631-4ABE-D27A-7351CAD476AA}"/>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7"/>
        <p:cNvGrpSpPr/>
        <p:nvPr/>
      </p:nvGrpSpPr>
      <p:grpSpPr>
        <a:xfrm>
          <a:off x="0" y="0"/>
          <a:ext cx="0" cy="0"/>
          <a:chOff x="0" y="0"/>
          <a:chExt cx="0" cy="0"/>
        </a:xfrm>
      </p:grpSpPr>
      <p:sp>
        <p:nvSpPr>
          <p:cNvPr id="158" name="Google Shape;158;p10"/>
          <p:cNvSpPr txBox="1">
            <a:spLocks noGrp="1"/>
          </p:cNvSpPr>
          <p:nvPr>
            <p:ph type="title"/>
          </p:nvPr>
        </p:nvSpPr>
        <p:spPr>
          <a:xfrm>
            <a:off x="977586" y="1671460"/>
            <a:ext cx="98295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US" b="1" dirty="0" err="1">
                <a:solidFill>
                  <a:srgbClr val="C00000"/>
                </a:solidFill>
                <a:latin typeface="Times New Roman" panose="02020603050405020304" pitchFamily="18" charset="0"/>
                <a:cs typeface="Times New Roman" panose="02020603050405020304" pitchFamily="18" charset="0"/>
              </a:rPr>
              <a:t>Chức</a:t>
            </a:r>
            <a:r>
              <a:rPr lang="en-US" b="1" dirty="0">
                <a:solidFill>
                  <a:srgbClr val="C00000"/>
                </a:solidFill>
                <a:latin typeface="Times New Roman" panose="02020603050405020304" pitchFamily="18" charset="0"/>
                <a:cs typeface="Times New Roman" panose="02020603050405020304" pitchFamily="18" charset="0"/>
              </a:rPr>
              <a:t> </a:t>
            </a:r>
            <a:r>
              <a:rPr lang="en-US" b="1" dirty="0" err="1">
                <a:solidFill>
                  <a:srgbClr val="C00000"/>
                </a:solidFill>
                <a:latin typeface="Times New Roman" panose="02020603050405020304" pitchFamily="18" charset="0"/>
                <a:cs typeface="Times New Roman" panose="02020603050405020304" pitchFamily="18" charset="0"/>
              </a:rPr>
              <a:t>năng</a:t>
            </a:r>
            <a:r>
              <a:rPr lang="en-US" b="1" dirty="0">
                <a:solidFill>
                  <a:srgbClr val="C00000"/>
                </a:solidFill>
                <a:latin typeface="Times New Roman" panose="02020603050405020304" pitchFamily="18" charset="0"/>
                <a:cs typeface="Times New Roman" panose="02020603050405020304" pitchFamily="18" charset="0"/>
              </a:rPr>
              <a:t> </a:t>
            </a:r>
            <a:r>
              <a:rPr lang="en-US" b="1" dirty="0" err="1">
                <a:solidFill>
                  <a:srgbClr val="C00000"/>
                </a:solidFill>
                <a:latin typeface="Times New Roman" panose="02020603050405020304" pitchFamily="18" charset="0"/>
                <a:cs typeface="Times New Roman" panose="02020603050405020304" pitchFamily="18" charset="0"/>
              </a:rPr>
              <a:t>tổng</a:t>
            </a:r>
            <a:r>
              <a:rPr lang="en-US" b="1" dirty="0">
                <a:solidFill>
                  <a:srgbClr val="C00000"/>
                </a:solidFill>
                <a:latin typeface="Times New Roman" panose="02020603050405020304" pitchFamily="18" charset="0"/>
                <a:cs typeface="Times New Roman" panose="02020603050405020304" pitchFamily="18" charset="0"/>
              </a:rPr>
              <a:t> </a:t>
            </a:r>
            <a:r>
              <a:rPr lang="en-US" b="1" dirty="0" err="1">
                <a:solidFill>
                  <a:srgbClr val="C00000"/>
                </a:solidFill>
                <a:latin typeface="Times New Roman" panose="02020603050405020304" pitchFamily="18" charset="0"/>
                <a:cs typeface="Times New Roman" panose="02020603050405020304" pitchFamily="18" charset="0"/>
              </a:rPr>
              <a:t>quát</a:t>
            </a:r>
            <a:endParaRPr b="1" dirty="0">
              <a:solidFill>
                <a:srgbClr val="C00000"/>
              </a:solidFill>
              <a:latin typeface="Times New Roman" panose="02020603050405020304" pitchFamily="18" charset="0"/>
              <a:cs typeface="Times New Roman" panose="02020603050405020304" pitchFamily="18" charset="0"/>
            </a:endParaRPr>
          </a:p>
        </p:txBody>
      </p:sp>
      <p:sp>
        <p:nvSpPr>
          <p:cNvPr id="159" name="Google Shape;159;p10"/>
          <p:cNvSpPr txBox="1">
            <a:spLocks noGrp="1"/>
          </p:cNvSpPr>
          <p:nvPr>
            <p:ph type="body" idx="1"/>
          </p:nvPr>
        </p:nvSpPr>
        <p:spPr>
          <a:xfrm>
            <a:off x="1291349" y="2434960"/>
            <a:ext cx="10035411" cy="2751580"/>
          </a:xfrm>
          <a:prstGeom prst="rect">
            <a:avLst/>
          </a:prstGeom>
        </p:spPr>
        <p:txBody>
          <a:bodyPr spcFirstLastPara="1" wrap="square" lIns="121900" tIns="121900" rIns="121900" bIns="121900" anchor="t" anchorCtr="0">
            <a:noAutofit/>
          </a:bodyPr>
          <a:lstStyle/>
          <a:p>
            <a:r>
              <a:rPr lang="en-US" sz="2400" b="1" dirty="0" err="1">
                <a:solidFill>
                  <a:schemeClr val="tx1"/>
                </a:solidFill>
                <a:latin typeface="Times New Roman" panose="02020603050405020304" pitchFamily="18" charset="0"/>
                <a:cs typeface="Times New Roman" panose="02020603050405020304" pitchFamily="18" charset="0"/>
              </a:rPr>
              <a:t>Chức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err="1">
                <a:solidFill>
                  <a:schemeClr val="tx1"/>
                </a:solidFill>
                <a:latin typeface="Times New Roman" panose="02020603050405020304" pitchFamily="18" charset="0"/>
                <a:cs typeface="Times New Roman" panose="02020603050405020304" pitchFamily="18" charset="0"/>
              </a:rPr>
              <a:t>năng</a:t>
            </a:r>
            <a:r>
              <a:rPr lang="en-US" sz="2400" b="1">
                <a:solidFill>
                  <a:schemeClr val="tx1"/>
                </a:solidFill>
                <a:latin typeface="Times New Roman" panose="02020603050405020304" pitchFamily="18" charset="0"/>
                <a:cs typeface="Times New Roman" panose="02020603050405020304" pitchFamily="18" charset="0"/>
              </a:rPr>
              <a:t> </a:t>
            </a:r>
            <a:r>
              <a:rPr lang="vi-VN" sz="2400" b="1">
                <a:solidFill>
                  <a:schemeClr val="tx1"/>
                </a:solidFill>
                <a:latin typeface="Times New Roman" panose="02020603050405020304" pitchFamily="18" charset="0"/>
                <a:cs typeface="Times New Roman" panose="02020603050405020304" pitchFamily="18" charset="0"/>
              </a:rPr>
              <a:t>Khách hàng</a:t>
            </a:r>
            <a:r>
              <a:rPr lang="en-US" sz="2400">
                <a:latin typeface="Times New Roman" panose="02020603050405020304" pitchFamily="18" charset="0"/>
                <a:cs typeface="Times New Roman" panose="02020603050405020304" pitchFamily="18" charset="0"/>
              </a:rPr>
              <a:t>: Đăng </a:t>
            </a:r>
            <a:r>
              <a:rPr lang="vi-VN" sz="2400">
                <a:latin typeface="Times New Roman" panose="02020603050405020304" pitchFamily="18" charset="0"/>
                <a:cs typeface="Times New Roman" panose="02020603050405020304" pitchFamily="18" charset="0"/>
              </a:rPr>
              <a:t>nhập, đăng ký, đăng xuất, tìm kiếm, xem chi tiết tour, đặt tour</a:t>
            </a:r>
            <a:r>
              <a:rPr lang="en-US" sz="2400">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đặt dịch vụ phòng khách sạn, xem giỏ hàng, chatbot AI, đánh giá, thanh toán trực tuyến,</a:t>
            </a:r>
            <a:r>
              <a:rPr lang="en-US" sz="240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b="1">
                <a:solidFill>
                  <a:schemeClr val="tx1"/>
                </a:solidFill>
                <a:latin typeface="Times New Roman" panose="02020603050405020304" pitchFamily="18" charset="0"/>
                <a:cs typeface="Times New Roman" panose="02020603050405020304" pitchFamily="18" charset="0"/>
              </a:rPr>
              <a:t>Chức năng </a:t>
            </a:r>
            <a:r>
              <a:rPr lang="vi-VN" sz="2400" b="1">
                <a:solidFill>
                  <a:schemeClr val="tx1"/>
                </a:solidFill>
                <a:latin typeface="Times New Roman" panose="02020603050405020304" pitchFamily="18" charset="0"/>
                <a:cs typeface="Times New Roman" panose="02020603050405020304" pitchFamily="18" charset="0"/>
              </a:rPr>
              <a:t>Admin/Nhân viên</a:t>
            </a:r>
            <a:r>
              <a:rPr lang="en-US" sz="2400">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Quản lý tài khoản user, tài khoản admin, quản lý tour, quản lý dịch vụ phòng, quản lý doanh thu, quản lý phân quyền, quản lý khách sạn, quản lý hóa đơn, quản lý đánh giá, quản lý voucher,….</a:t>
            </a:r>
            <a:endParaRPr lang="en-US" sz="2400" dirty="0">
              <a:latin typeface="Times New Roman" panose="02020603050405020304" pitchFamily="18" charset="0"/>
              <a:cs typeface="Times New Roman" panose="02020603050405020304" pitchFamily="18" charset="0"/>
            </a:endParaRPr>
          </a:p>
        </p:txBody>
      </p:sp>
      <p:sp>
        <p:nvSpPr>
          <p:cNvPr id="160" name="Google Shape;160;p10"/>
          <p:cNvSpPr/>
          <p:nvPr/>
        </p:nvSpPr>
        <p:spPr>
          <a:xfrm>
            <a:off x="11548085" y="1192960"/>
            <a:ext cx="478500" cy="4785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1" name="Google Shape;161;p10"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0">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49D52A7C-F165-E032-C3DC-E8ED53E89078}"/>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421338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6"/>
        <p:cNvGrpSpPr/>
        <p:nvPr/>
      </p:nvGrpSpPr>
      <p:grpSpPr>
        <a:xfrm>
          <a:off x="0" y="0"/>
          <a:ext cx="0" cy="0"/>
          <a:chOff x="0" y="0"/>
          <a:chExt cx="0" cy="0"/>
        </a:xfrm>
      </p:grpSpPr>
      <p:sp>
        <p:nvSpPr>
          <p:cNvPr id="169" name="Google Shape;169;p11"/>
          <p:cNvSpPr/>
          <p:nvPr/>
        </p:nvSpPr>
        <p:spPr>
          <a:xfrm>
            <a:off x="11548085" y="1192960"/>
            <a:ext cx="478500" cy="4785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0" name="Google Shape;170;p11"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1">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 name="Rectangle 32"/>
          <p:cNvSpPr/>
          <p:nvPr/>
        </p:nvSpPr>
        <p:spPr>
          <a:xfrm>
            <a:off x="4095694" y="5497702"/>
            <a:ext cx="3469670" cy="4770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err="1"/>
              <a:t>Sơ</a:t>
            </a:r>
            <a:r>
              <a:rPr lang="en-US" sz="1800" dirty="0"/>
              <a:t> </a:t>
            </a:r>
            <a:r>
              <a:rPr lang="en-US" sz="1800" dirty="0" err="1"/>
              <a:t>đồ</a:t>
            </a:r>
            <a:r>
              <a:rPr lang="en-US" sz="1800" dirty="0"/>
              <a:t> </a:t>
            </a:r>
            <a:r>
              <a:rPr lang="en-US" sz="1800" dirty="0" err="1"/>
              <a:t>hoạt</a:t>
            </a:r>
            <a:r>
              <a:rPr lang="en-US" sz="1800" dirty="0"/>
              <a:t> </a:t>
            </a:r>
            <a:r>
              <a:rPr lang="en-US" sz="1800" dirty="0" err="1"/>
              <a:t>động</a:t>
            </a:r>
            <a:r>
              <a:rPr lang="en-US" sz="1800" dirty="0"/>
              <a:t> </a:t>
            </a:r>
            <a:r>
              <a:rPr lang="en-US" sz="1800" dirty="0" err="1"/>
              <a:t>mức</a:t>
            </a:r>
            <a:r>
              <a:rPr lang="en-US" sz="1800" dirty="0"/>
              <a:t> </a:t>
            </a:r>
            <a:r>
              <a:rPr lang="en-US" sz="1800" dirty="0" err="1"/>
              <a:t>ngữ</a:t>
            </a:r>
            <a:r>
              <a:rPr lang="en-US" sz="1800" dirty="0"/>
              <a:t> </a:t>
            </a:r>
            <a:r>
              <a:rPr lang="en-US" sz="1800" dirty="0" err="1"/>
              <a:t>cảnh</a:t>
            </a:r>
            <a:endParaRPr lang="en-US" sz="1800" dirty="0"/>
          </a:p>
        </p:txBody>
      </p:sp>
      <p:sp>
        <p:nvSpPr>
          <p:cNvPr id="2" name="Rectangle 1">
            <a:extLst>
              <a:ext uri="{FF2B5EF4-FFF2-40B4-BE49-F238E27FC236}">
                <a16:creationId xmlns:a16="http://schemas.microsoft.com/office/drawing/2014/main" id="{9C5449AA-49E9-05DB-A017-E53804D44C46}"/>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7</a:t>
            </a:r>
          </a:p>
        </p:txBody>
      </p:sp>
      <p:pic>
        <p:nvPicPr>
          <p:cNvPr id="5" name="Picture 4">
            <a:extLst>
              <a:ext uri="{FF2B5EF4-FFF2-40B4-BE49-F238E27FC236}">
                <a16:creationId xmlns:a16="http://schemas.microsoft.com/office/drawing/2014/main" id="{9FEE79A8-4267-4B8B-A0B0-2741A971F578}"/>
              </a:ext>
            </a:extLst>
          </p:cNvPr>
          <p:cNvPicPr>
            <a:picLocks noChangeAspect="1"/>
          </p:cNvPicPr>
          <p:nvPr/>
        </p:nvPicPr>
        <p:blipFill>
          <a:blip r:embed="rId5"/>
          <a:stretch>
            <a:fillRect/>
          </a:stretch>
        </p:blipFill>
        <p:spPr>
          <a:xfrm>
            <a:off x="2056836" y="1595181"/>
            <a:ext cx="8078327" cy="36676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5"/>
        <p:cNvGrpSpPr/>
        <p:nvPr/>
      </p:nvGrpSpPr>
      <p:grpSpPr>
        <a:xfrm>
          <a:off x="0" y="0"/>
          <a:ext cx="0" cy="0"/>
          <a:chOff x="0" y="0"/>
          <a:chExt cx="0" cy="0"/>
        </a:xfrm>
      </p:grpSpPr>
      <p:sp>
        <p:nvSpPr>
          <p:cNvPr id="176" name="Google Shape;176;p12"/>
          <p:cNvSpPr txBox="1">
            <a:spLocks noGrp="1"/>
          </p:cNvSpPr>
          <p:nvPr>
            <p:ph type="title"/>
          </p:nvPr>
        </p:nvSpPr>
        <p:spPr>
          <a:xfrm>
            <a:off x="1512848" y="2184915"/>
            <a:ext cx="9829500" cy="1084757"/>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5400" b="1" dirty="0">
                <a:solidFill>
                  <a:schemeClr val="tx1"/>
                </a:solidFill>
                <a:latin typeface="Times New Roman" panose="02020603050405020304" pitchFamily="18" charset="0"/>
                <a:cs typeface="Times New Roman" panose="02020603050405020304" pitchFamily="18" charset="0"/>
              </a:rPr>
              <a:t>II. MÔ TẢ QUY TRÌNH</a:t>
            </a:r>
            <a:endParaRPr sz="5400" b="1" dirty="0">
              <a:solidFill>
                <a:schemeClr val="tx1"/>
              </a:solidFill>
              <a:latin typeface="Times New Roman" panose="02020603050405020304" pitchFamily="18" charset="0"/>
              <a:cs typeface="Times New Roman" panose="02020603050405020304" pitchFamily="18" charset="0"/>
            </a:endParaRPr>
          </a:p>
        </p:txBody>
      </p:sp>
      <p:sp>
        <p:nvSpPr>
          <p:cNvPr id="178" name="Google Shape;178;p12"/>
          <p:cNvSpPr/>
          <p:nvPr/>
        </p:nvSpPr>
        <p:spPr>
          <a:xfrm>
            <a:off x="11548085" y="1192960"/>
            <a:ext cx="478500" cy="478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9" name="Google Shape;179;p12" descr="Add"/>
          <p:cNvSpPr/>
          <p:nvPr/>
        </p:nvSpPr>
        <p:spPr>
          <a:xfrm rot="2764855">
            <a:off x="11643618" y="1295294"/>
            <a:ext cx="285623" cy="285623"/>
          </a:xfrm>
          <a:custGeom>
            <a:avLst/>
            <a:gdLst/>
            <a:ahLst/>
            <a:cxnLst/>
            <a:rect l="l" t="t" r="r" b="b"/>
            <a:pathLst>
              <a:path w="762000" h="762000" extrusionOk="0">
                <a:moveTo>
                  <a:pt x="762000" y="323850"/>
                </a:moveTo>
                <a:lnTo>
                  <a:pt x="438150" y="323850"/>
                </a:lnTo>
                <a:lnTo>
                  <a:pt x="438150" y="0"/>
                </a:lnTo>
                <a:lnTo>
                  <a:pt x="323850" y="0"/>
                </a:lnTo>
                <a:lnTo>
                  <a:pt x="323850" y="323850"/>
                </a:lnTo>
                <a:lnTo>
                  <a:pt x="0" y="323850"/>
                </a:lnTo>
                <a:lnTo>
                  <a:pt x="0" y="438150"/>
                </a:lnTo>
                <a:lnTo>
                  <a:pt x="323850" y="438150"/>
                </a:lnTo>
                <a:lnTo>
                  <a:pt x="323850" y="762000"/>
                </a:lnTo>
                <a:lnTo>
                  <a:pt x="438150" y="762000"/>
                </a:lnTo>
                <a:lnTo>
                  <a:pt x="438150" y="438150"/>
                </a:lnTo>
                <a:lnTo>
                  <a:pt x="762000" y="4381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a:hlinkClick r:id="rId4" action="ppaction://hlinksldjump"/>
          </p:cNvPr>
          <p:cNvSpPr/>
          <p:nvPr/>
        </p:nvSpPr>
        <p:spPr>
          <a:xfrm>
            <a:off x="11548085" y="1192960"/>
            <a:ext cx="478500" cy="478500"/>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 name="Rectangle 7"/>
          <p:cNvSpPr/>
          <p:nvPr/>
        </p:nvSpPr>
        <p:spPr>
          <a:xfrm>
            <a:off x="3805170" y="3269672"/>
            <a:ext cx="524485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dirty="0"/>
          </a:p>
        </p:txBody>
      </p:sp>
      <p:sp>
        <p:nvSpPr>
          <p:cNvPr id="2" name="Rectangle 1">
            <a:extLst>
              <a:ext uri="{FF2B5EF4-FFF2-40B4-BE49-F238E27FC236}">
                <a16:creationId xmlns:a16="http://schemas.microsoft.com/office/drawing/2014/main" id="{B7FDF07E-1111-3CCE-CE5F-991FE5BC93C6}"/>
              </a:ext>
            </a:extLst>
          </p:cNvPr>
          <p:cNvSpPr/>
          <p:nvPr/>
        </p:nvSpPr>
        <p:spPr>
          <a:xfrm>
            <a:off x="11917566" y="6596390"/>
            <a:ext cx="274434" cy="307777"/>
          </a:xfrm>
          <a:prstGeom prst="rect">
            <a:avLst/>
          </a:prstGeom>
        </p:spPr>
        <p:txBody>
          <a:bodyPr wrap="none">
            <a:spAutoFit/>
          </a:bodyPr>
          <a:lstStyle/>
          <a:p>
            <a:r>
              <a:rPr lang="en-US" altLang="ko-KR" dirty="0">
                <a:solidFill>
                  <a:schemeClr val="tx1"/>
                </a:solidFill>
                <a:latin typeface="Times New Roman" panose="02020603050405020304" pitchFamily="18" charset="0"/>
                <a:cs typeface="Times New Roman" panose="02020603050405020304" pitchFamily="18" charset="0"/>
              </a:rPr>
              <a:t>8</a:t>
            </a:r>
          </a:p>
        </p:txBody>
      </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252525"/>
      </a:accent1>
      <a:accent2>
        <a:srgbClr val="252525"/>
      </a:accent2>
      <a:accent3>
        <a:srgbClr val="252525"/>
      </a:accent3>
      <a:accent4>
        <a:srgbClr val="252525"/>
      </a:accent4>
      <a:accent5>
        <a:srgbClr val="252525"/>
      </a:accent5>
      <a:accent6>
        <a:srgbClr val="25252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1623</TotalTime>
  <Words>1487</Words>
  <Application>Microsoft Office PowerPoint</Application>
  <PresentationFormat>Widescreen</PresentationFormat>
  <Paragraphs>320</Paragraphs>
  <Slides>46</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Wingdings</vt:lpstr>
      <vt:lpstr>Barlow Condensed Medium</vt:lpstr>
      <vt:lpstr>Barlow Condensed</vt:lpstr>
      <vt:lpstr>inherit</vt:lpstr>
      <vt:lpstr>Times New Roman</vt:lpstr>
      <vt:lpstr>Aldrich</vt:lpstr>
      <vt:lpstr>Calibri</vt:lpstr>
      <vt:lpstr>Abril Fatface</vt:lpstr>
      <vt:lpstr>SlidesMania</vt:lpstr>
      <vt:lpstr>PowerPoint Presentation</vt:lpstr>
      <vt:lpstr>PowerPoint Presentation</vt:lpstr>
      <vt:lpstr>PowerPoint Presentation</vt:lpstr>
      <vt:lpstr>Mục lục</vt:lpstr>
      <vt:lpstr>I. TỔNG QUAN DỰ ÁN</vt:lpstr>
      <vt:lpstr>Giới thiệu</vt:lpstr>
      <vt:lpstr>Chức năng tổng quát</vt:lpstr>
      <vt:lpstr>PowerPoint Presentation</vt:lpstr>
      <vt:lpstr>II. MÔ TẢ QUY TRÌNH</vt:lpstr>
      <vt:lpstr>Quy trình Scrum</vt:lpstr>
      <vt:lpstr>Ưu điểm</vt:lpstr>
      <vt:lpstr>Nhược điểm</vt:lpstr>
      <vt:lpstr>III. KẾ HOẠCH DỰ ÁN</vt:lpstr>
      <vt:lpstr>Lịch trình</vt:lpstr>
      <vt:lpstr>Chức năng trong Sprint 1</vt:lpstr>
      <vt:lpstr>Chức năng trong Sprint 2</vt:lpstr>
      <vt:lpstr>Chức năng trong Sprint 3</vt:lpstr>
      <vt:lpstr>Dự tính chi phí cho cá nhân</vt:lpstr>
      <vt:lpstr>Bảng chú thích cho dự toán chi phí</vt:lpstr>
      <vt:lpstr>IV. DATABASE</vt:lpstr>
      <vt:lpstr>RDM</vt:lpstr>
      <vt:lpstr>V. TESTING</vt:lpstr>
      <vt:lpstr>Test Report</vt:lpstr>
      <vt:lpstr>Test Report</vt:lpstr>
      <vt:lpstr>Test Report</vt:lpstr>
      <vt:lpstr>VI. PROTOTYPE </vt:lpstr>
      <vt:lpstr>Đăng Nhập</vt:lpstr>
      <vt:lpstr>Đăng Kí</vt:lpstr>
      <vt:lpstr>Trang chủ</vt:lpstr>
      <vt:lpstr>Tour</vt:lpstr>
      <vt:lpstr>Quản lý danh mục tour</vt:lpstr>
      <vt:lpstr>Quản lý tour</vt:lpstr>
      <vt:lpstr>Quản lý khách hàng</vt:lpstr>
      <vt:lpstr>Quản lý nhóm quyền</vt:lpstr>
      <vt:lpstr>VII. QUẢN LÝ</vt:lpstr>
      <vt:lpstr>Sprint 1 : Burndown Chart</vt:lpstr>
      <vt:lpstr>Sprint 2 : Burndown Chart</vt:lpstr>
      <vt:lpstr>Sprint 3 : Burndown Chart</vt:lpstr>
      <vt:lpstr>Công nghệ sử dụng</vt:lpstr>
      <vt:lpstr>Công cụ quản lý</vt:lpstr>
      <vt:lpstr>VIII. REFLECTION</vt:lpstr>
      <vt:lpstr>Ưu điểm</vt:lpstr>
      <vt:lpstr>Nhược điểm</vt:lpstr>
      <vt:lpstr>Bài học kinh nghiệm</vt:lpstr>
      <vt:lpstr>IX. DEMO</vt:lpstr>
      <vt:lpstr>Thank you for your listening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LENOVO_NMN</dc:creator>
  <cp:lastModifiedBy>Linh Che</cp:lastModifiedBy>
  <cp:revision>80</cp:revision>
  <dcterms:modified xsi:type="dcterms:W3CDTF">2025-12-21T14:00:53Z</dcterms:modified>
</cp:coreProperties>
</file>